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8" r:id="rId3"/>
    <p:sldId id="259" r:id="rId4"/>
    <p:sldId id="294" r:id="rId5"/>
    <p:sldId id="257" r:id="rId6"/>
    <p:sldId id="261" r:id="rId7"/>
    <p:sldId id="325" r:id="rId8"/>
    <p:sldId id="328" r:id="rId9"/>
    <p:sldId id="326" r:id="rId10"/>
    <p:sldId id="329" r:id="rId11"/>
    <p:sldId id="324" r:id="rId12"/>
    <p:sldId id="262" r:id="rId13"/>
    <p:sldId id="263" r:id="rId14"/>
    <p:sldId id="264" r:id="rId15"/>
    <p:sldId id="330" r:id="rId16"/>
    <p:sldId id="331" r:id="rId17"/>
    <p:sldId id="293"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8"/>
  </p:normalViewPr>
  <p:slideViewPr>
    <p:cSldViewPr snapToGrid="0">
      <p:cViewPr varScale="1">
        <p:scale>
          <a:sx n="59" d="100"/>
          <a:sy n="59" d="100"/>
        </p:scale>
        <p:origin x="360"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54" name="Shape 654"/>
          <p:cNvSpPr>
            <a:spLocks noGrp="1" noRot="1" noChangeAspect="1"/>
          </p:cNvSpPr>
          <p:nvPr>
            <p:ph type="sldImg"/>
          </p:nvPr>
        </p:nvSpPr>
        <p:spPr>
          <a:xfrm>
            <a:off x="1143000" y="685800"/>
            <a:ext cx="4572000" cy="3429000"/>
          </a:xfrm>
          <a:prstGeom prst="rect">
            <a:avLst/>
          </a:prstGeom>
        </p:spPr>
        <p:txBody>
          <a:bodyPr/>
          <a:lstStyle/>
          <a:p>
            <a:endParaRPr/>
          </a:p>
        </p:txBody>
      </p:sp>
      <p:sp>
        <p:nvSpPr>
          <p:cNvPr id="655" name="Shape 6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298" name="Google Shape;29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 Center copia">
    <p:spTree>
      <p:nvGrpSpPr>
        <p:cNvPr id="1" name=""/>
        <p:cNvGrpSpPr/>
        <p:nvPr/>
      </p:nvGrpSpPr>
      <p:grpSpPr>
        <a:xfrm>
          <a:off x="0" y="0"/>
          <a:ext cx="0" cy="0"/>
          <a:chOff x="0" y="0"/>
          <a:chExt cx="0" cy="0"/>
        </a:xfrm>
      </p:grpSpPr>
      <p:sp>
        <p:nvSpPr>
          <p:cNvPr id="11" name="ESPACIO PARA EL título de la presentación"/>
          <p:cNvSpPr txBox="1">
            <a:spLocks noGrp="1"/>
          </p:cNvSpPr>
          <p:nvPr>
            <p:ph type="body" sz="quarter" idx="13"/>
          </p:nvPr>
        </p:nvSpPr>
        <p:spPr>
          <a:xfrm>
            <a:off x="2087304" y="4951260"/>
            <a:ext cx="9935569" cy="3813480"/>
          </a:xfrm>
          <a:prstGeom prst="rect">
            <a:avLst/>
          </a:prstGeom>
        </p:spPr>
        <p:txBody>
          <a:bodyPr anchor="t"/>
          <a:lstStyle/>
          <a:p>
            <a:pPr marL="0" indent="0">
              <a:lnSpc>
                <a:spcPct val="80000"/>
              </a:lnSpc>
              <a:spcBef>
                <a:spcPts val="0"/>
              </a:spcBef>
              <a:buSzTx/>
              <a:buNone/>
              <a:defRPr sz="9000" cap="all">
                <a:latin typeface="Laurentian Std SemiBold"/>
                <a:ea typeface="Laurentian Std SemiBold"/>
                <a:cs typeface="Laurentian Std SemiBold"/>
                <a:sym typeface="Laurentian Std SemiBold"/>
              </a:defRPr>
            </a:pPr>
            <a:r>
              <a:t>ESPACIO PARA EL título de la </a:t>
            </a:r>
            <a:r>
              <a:rPr>
                <a:solidFill>
                  <a:srgbClr val="C09C5C"/>
                </a:solidFill>
              </a:rPr>
              <a:t>presentación</a:t>
            </a:r>
          </a:p>
        </p:txBody>
      </p:sp>
      <p:pic>
        <p:nvPicPr>
          <p:cNvPr id="12" name="Image" descr="Image"/>
          <p:cNvPicPr>
            <a:picLocks noChangeAspect="1"/>
          </p:cNvPicPr>
          <p:nvPr/>
        </p:nvPicPr>
        <p:blipFill>
          <a:blip r:embed="rId2"/>
          <a:stretch>
            <a:fillRect/>
          </a:stretch>
        </p:blipFill>
        <p:spPr>
          <a:xfrm>
            <a:off x="2087304" y="10581784"/>
            <a:ext cx="2758366" cy="1679672"/>
          </a:xfrm>
          <a:prstGeom prst="rect">
            <a:avLst/>
          </a:prstGeom>
          <a:ln w="12700">
            <a:miter lim="400000"/>
          </a:ln>
        </p:spPr>
      </p:pic>
      <p:pic>
        <p:nvPicPr>
          <p:cNvPr id="13" name="Image" descr="Image"/>
          <p:cNvPicPr>
            <a:picLocks noChangeAspect="1"/>
          </p:cNvPicPr>
          <p:nvPr/>
        </p:nvPicPr>
        <p:blipFill>
          <a:blip r:embed="rId3"/>
          <a:stretch>
            <a:fillRect/>
          </a:stretch>
        </p:blipFill>
        <p:spPr>
          <a:xfrm>
            <a:off x="20436417" y="6720989"/>
            <a:ext cx="4036393" cy="7133303"/>
          </a:xfrm>
          <a:prstGeom prst="rect">
            <a:avLst/>
          </a:prstGeom>
          <a:ln w="12700">
            <a:miter lim="400000"/>
          </a:ln>
        </p:spPr>
      </p:pic>
      <p:sp>
        <p:nvSpPr>
          <p:cNvPr id="14" name="FECHA 11, 2020"/>
          <p:cNvSpPr txBox="1">
            <a:spLocks noGrp="1"/>
          </p:cNvSpPr>
          <p:nvPr>
            <p:ph type="body" sz="quarter" idx="14"/>
          </p:nvPr>
        </p:nvSpPr>
        <p:spPr>
          <a:xfrm>
            <a:off x="2087304" y="4236534"/>
            <a:ext cx="2180235" cy="469901"/>
          </a:xfrm>
          <a:prstGeom prst="rect">
            <a:avLst/>
          </a:prstGeom>
        </p:spPr>
        <p:txBody>
          <a:bodyPr wrap="none" anchor="t">
            <a:spAutoFit/>
          </a:bodyPr>
          <a:lstStyle>
            <a:lvl1pPr marL="0" indent="0">
              <a:lnSpc>
                <a:spcPct val="60000"/>
              </a:lnSpc>
              <a:spcBef>
                <a:spcPts val="0"/>
              </a:spcBef>
              <a:buSzTx/>
              <a:buNone/>
              <a:defRPr sz="2400" cap="all" spc="48">
                <a:solidFill>
                  <a:srgbClr val="B9975B"/>
                </a:solidFill>
                <a:latin typeface="Seravek"/>
                <a:ea typeface="Seravek"/>
                <a:cs typeface="Seravek"/>
                <a:sym typeface="Seravek"/>
              </a:defRPr>
            </a:lvl1pPr>
          </a:lstStyle>
          <a:p>
            <a:r>
              <a:t>FECHA 11, 2020</a:t>
            </a:r>
          </a:p>
        </p:txBody>
      </p:sp>
      <p:sp>
        <p:nvSpPr>
          <p:cNvPr id="15" name="Slide Number"/>
          <p:cNvSpPr txBox="1">
            <a:spLocks noGrp="1"/>
          </p:cNvSpPr>
          <p:nvPr>
            <p:ph type="sldNum" sz="quarter" idx="2"/>
          </p:nvPr>
        </p:nvSpPr>
        <p:spPr>
          <a:xfrm>
            <a:off x="11959031" y="13081000"/>
            <a:ext cx="453238" cy="469900"/>
          </a:xfrm>
          <a:prstGeom prst="rect">
            <a:avLst/>
          </a:prstGeom>
        </p:spPr>
        <p:txBody>
          <a:bodyPr/>
          <a:lstStyle>
            <a:lvl1pPr algn="ctr">
              <a:defRPr sz="2400">
                <a:solidFill>
                  <a:srgbClr val="000000"/>
                </a:solidFill>
                <a:latin typeface="Helvetica Light"/>
                <a:ea typeface="Helvetica Light"/>
                <a:cs typeface="Helvetica Light"/>
                <a:sym typeface="Helvetica Light"/>
              </a:defRPr>
            </a:lvl1pPr>
          </a:lstStyle>
          <a:p>
            <a:fld id="{86CB4B4D-7CA3-9044-876B-883B54F8677D}" type="slidenum">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efaultServices">
    <p:bg>
      <p:bgPr>
        <a:solidFill>
          <a:srgbClr val="000000"/>
        </a:solidFill>
        <a:effectLst/>
      </p:bgPr>
    </p:bg>
    <p:spTree>
      <p:nvGrpSpPr>
        <p:cNvPr id="1" name=""/>
        <p:cNvGrpSpPr/>
        <p:nvPr/>
      </p:nvGrpSpPr>
      <p:grpSpPr>
        <a:xfrm>
          <a:off x="0" y="0"/>
          <a:ext cx="0" cy="0"/>
          <a:chOff x="0" y="0"/>
          <a:chExt cx="0" cy="0"/>
        </a:xfrm>
      </p:grpSpPr>
      <p:sp>
        <p:nvSpPr>
          <p:cNvPr id="177"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178" name="Caja de texto para el nombre del tema"/>
          <p:cNvSpPr txBox="1"/>
          <p:nvPr/>
        </p:nvSpPr>
        <p:spPr>
          <a:xfrm>
            <a:off x="2087304" y="2744707"/>
            <a:ext cx="9400436" cy="20305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90000"/>
              </a:lnSpc>
              <a:defRPr sz="7200" b="0">
                <a:solidFill>
                  <a:srgbClr val="B9975B"/>
                </a:solidFill>
                <a:latin typeface="Laurentian Std SemiBold"/>
                <a:ea typeface="Laurentian Std SemiBold"/>
                <a:cs typeface="Laurentian Std SemiBold"/>
                <a:sym typeface="Laurentian Std SemiBold"/>
              </a:defRPr>
            </a:lvl1pPr>
          </a:lstStyle>
          <a:p>
            <a:r>
              <a:t>Caja de texto para el nombre del tema</a:t>
            </a:r>
          </a:p>
        </p:txBody>
      </p:sp>
      <p:pic>
        <p:nvPicPr>
          <p:cNvPr id="179" name="Image" descr="Image"/>
          <p:cNvPicPr>
            <a:picLocks noChangeAspect="1"/>
          </p:cNvPicPr>
          <p:nvPr/>
        </p:nvPicPr>
        <p:blipFill>
          <a:blip r:embed="rId2"/>
          <a:stretch>
            <a:fillRect/>
          </a:stretch>
        </p:blipFill>
        <p:spPr>
          <a:xfrm>
            <a:off x="-33096" y="2877563"/>
            <a:ext cx="643953" cy="1138023"/>
          </a:xfrm>
          <a:prstGeom prst="rect">
            <a:avLst/>
          </a:prstGeom>
          <a:ln w="12700">
            <a:miter lim="400000"/>
          </a:ln>
        </p:spPr>
      </p:pic>
      <p:sp>
        <p:nvSpPr>
          <p:cNvPr id="180" name="TRES…"/>
          <p:cNvSpPr txBox="1"/>
          <p:nvPr/>
        </p:nvSpPr>
        <p:spPr>
          <a:xfrm>
            <a:off x="16964659" y="6980117"/>
            <a:ext cx="4346311" cy="108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685800">
              <a:lnSpc>
                <a:spcPct val="50000"/>
              </a:lnSpc>
              <a:spcBef>
                <a:spcPts val="1000"/>
              </a:spcBef>
              <a:buClr>
                <a:srgbClr val="B9975B"/>
              </a:buClr>
              <a:defRPr sz="3200" b="0">
                <a:solidFill>
                  <a:srgbClr val="B9975B"/>
                </a:solidFill>
                <a:latin typeface="Laurentian Std"/>
                <a:ea typeface="Laurentian Std"/>
                <a:cs typeface="Laurentian Std"/>
                <a:sym typeface="Laurentian Std"/>
              </a:defRPr>
            </a:pPr>
            <a:r>
              <a:t>TRES</a:t>
            </a:r>
          </a:p>
          <a:p>
            <a:pPr algn="l" defTabSz="685800">
              <a:lnSpc>
                <a:spcPct val="50000"/>
              </a:lnSpc>
              <a:spcBef>
                <a:spcPts val="1000"/>
              </a:spcBef>
              <a:buClr>
                <a:srgbClr val="B9975B"/>
              </a:buClr>
              <a:defRPr sz="5200" b="0">
                <a:solidFill>
                  <a:srgbClr val="FFFFFF"/>
                </a:solidFill>
                <a:latin typeface="Laurentian Std"/>
                <a:ea typeface="Laurentian Std"/>
                <a:cs typeface="Laurentian Std"/>
                <a:sym typeface="Laurentian Std"/>
              </a:defRPr>
            </a:pPr>
            <a:r>
              <a:t>Topic</a:t>
            </a:r>
          </a:p>
        </p:txBody>
      </p:sp>
      <p:sp>
        <p:nvSpPr>
          <p:cNvPr id="181" name="Torerum qui cus estiasi offic tem fugitis ute rendisci ut lacerume re delenda nectio. Ut que magnis dollora ectatem porerum,"/>
          <p:cNvSpPr txBox="1"/>
          <p:nvPr/>
        </p:nvSpPr>
        <p:spPr>
          <a:xfrm>
            <a:off x="16998641" y="8690430"/>
            <a:ext cx="5814319" cy="2122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10000"/>
              </a:lnSpc>
              <a:defRPr b="0">
                <a:solidFill>
                  <a:srgbClr val="FFFFFF"/>
                </a:solidFill>
                <a:latin typeface="Seravek Light"/>
                <a:ea typeface="Seravek Light"/>
                <a:cs typeface="Seravek Light"/>
                <a:sym typeface="Seravek Light"/>
              </a:defRPr>
            </a:lvl1pPr>
          </a:lstStyle>
          <a:p>
            <a:r>
              <a:t>Torerum qui cus estiasi offic tem fugitis ute rendisci ut lacerume re delenda nectio. Ut que magnis dollora ectatem porerum, </a:t>
            </a:r>
          </a:p>
        </p:txBody>
      </p:sp>
      <p:sp>
        <p:nvSpPr>
          <p:cNvPr id="182" name="Line"/>
          <p:cNvSpPr/>
          <p:nvPr/>
        </p:nvSpPr>
        <p:spPr>
          <a:xfrm>
            <a:off x="17034563" y="8375329"/>
            <a:ext cx="1212719" cy="1"/>
          </a:xfrm>
          <a:prstGeom prst="line">
            <a:avLst/>
          </a:prstGeom>
          <a:ln w="25400" cap="rnd">
            <a:solidFill>
              <a:srgbClr val="B9975B"/>
            </a:solidFill>
            <a:custDash>
              <a:ds d="100000" sp="200000"/>
            </a:custDash>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3" name="UNO…"/>
          <p:cNvSpPr txBox="1"/>
          <p:nvPr/>
        </p:nvSpPr>
        <p:spPr>
          <a:xfrm>
            <a:off x="2087304" y="6980117"/>
            <a:ext cx="4346312" cy="108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685800">
              <a:lnSpc>
                <a:spcPct val="50000"/>
              </a:lnSpc>
              <a:spcBef>
                <a:spcPts val="1000"/>
              </a:spcBef>
              <a:buClr>
                <a:srgbClr val="B9975B"/>
              </a:buClr>
              <a:defRPr sz="3200" b="0">
                <a:solidFill>
                  <a:srgbClr val="B9975B"/>
                </a:solidFill>
                <a:latin typeface="Laurentian Std"/>
                <a:ea typeface="Laurentian Std"/>
                <a:cs typeface="Laurentian Std"/>
                <a:sym typeface="Laurentian Std"/>
              </a:defRPr>
            </a:pPr>
            <a:r>
              <a:t>UNO</a:t>
            </a:r>
          </a:p>
          <a:p>
            <a:pPr algn="l" defTabSz="685800">
              <a:lnSpc>
                <a:spcPct val="50000"/>
              </a:lnSpc>
              <a:spcBef>
                <a:spcPts val="1000"/>
              </a:spcBef>
              <a:buClr>
                <a:srgbClr val="B9975B"/>
              </a:buClr>
              <a:defRPr sz="5200" b="0">
                <a:solidFill>
                  <a:srgbClr val="FFFFFF"/>
                </a:solidFill>
                <a:latin typeface="Laurentian Std"/>
                <a:ea typeface="Laurentian Std"/>
                <a:cs typeface="Laurentian Std"/>
                <a:sym typeface="Laurentian Std"/>
              </a:defRPr>
            </a:pPr>
            <a:r>
              <a:t>Topic</a:t>
            </a:r>
          </a:p>
        </p:txBody>
      </p:sp>
      <p:sp>
        <p:nvSpPr>
          <p:cNvPr id="184" name="Torerum qui cus estiasi offic tem fugitis ute rendisci ut lacerume re delenda nectio. Ut que magnis dollora ectatem porerum,"/>
          <p:cNvSpPr txBox="1"/>
          <p:nvPr/>
        </p:nvSpPr>
        <p:spPr>
          <a:xfrm>
            <a:off x="2121287" y="8690430"/>
            <a:ext cx="5814319" cy="2122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10000"/>
              </a:lnSpc>
              <a:defRPr b="0">
                <a:solidFill>
                  <a:srgbClr val="FFFFFF"/>
                </a:solidFill>
                <a:latin typeface="Seravek Light"/>
                <a:ea typeface="Seravek Light"/>
                <a:cs typeface="Seravek Light"/>
                <a:sym typeface="Seravek Light"/>
              </a:defRPr>
            </a:lvl1pPr>
          </a:lstStyle>
          <a:p>
            <a:r>
              <a:t>Torerum qui cus estiasi offic tem fugitis ute rendisci ut lacerume re delenda nectio. Ut que magnis dollora ectatem porerum, </a:t>
            </a:r>
          </a:p>
        </p:txBody>
      </p:sp>
      <p:sp>
        <p:nvSpPr>
          <p:cNvPr id="185" name="Line"/>
          <p:cNvSpPr/>
          <p:nvPr/>
        </p:nvSpPr>
        <p:spPr>
          <a:xfrm>
            <a:off x="2157208" y="8375329"/>
            <a:ext cx="1212719" cy="1"/>
          </a:xfrm>
          <a:prstGeom prst="line">
            <a:avLst/>
          </a:prstGeom>
          <a:ln w="25400" cap="rnd">
            <a:solidFill>
              <a:srgbClr val="B9975B"/>
            </a:solidFill>
            <a:custDash>
              <a:ds d="100000" sp="200000"/>
            </a:custDash>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6" name="DOS…"/>
          <p:cNvSpPr txBox="1"/>
          <p:nvPr/>
        </p:nvSpPr>
        <p:spPr>
          <a:xfrm>
            <a:off x="9525981" y="6980117"/>
            <a:ext cx="4346312" cy="108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685800">
              <a:lnSpc>
                <a:spcPct val="50000"/>
              </a:lnSpc>
              <a:spcBef>
                <a:spcPts val="1000"/>
              </a:spcBef>
              <a:buClr>
                <a:srgbClr val="B9975B"/>
              </a:buClr>
              <a:defRPr sz="3200" b="0">
                <a:solidFill>
                  <a:srgbClr val="B9975B"/>
                </a:solidFill>
                <a:latin typeface="Laurentian Std"/>
                <a:ea typeface="Laurentian Std"/>
                <a:cs typeface="Laurentian Std"/>
                <a:sym typeface="Laurentian Std"/>
              </a:defRPr>
            </a:pPr>
            <a:r>
              <a:t>DOS</a:t>
            </a:r>
          </a:p>
          <a:p>
            <a:pPr algn="l" defTabSz="685800">
              <a:lnSpc>
                <a:spcPct val="50000"/>
              </a:lnSpc>
              <a:spcBef>
                <a:spcPts val="1000"/>
              </a:spcBef>
              <a:buClr>
                <a:srgbClr val="B9975B"/>
              </a:buClr>
              <a:defRPr sz="5200" b="0">
                <a:solidFill>
                  <a:srgbClr val="FFFFFF"/>
                </a:solidFill>
                <a:latin typeface="Laurentian Std"/>
                <a:ea typeface="Laurentian Std"/>
                <a:cs typeface="Laurentian Std"/>
                <a:sym typeface="Laurentian Std"/>
              </a:defRPr>
            </a:pPr>
            <a:r>
              <a:t>Topic</a:t>
            </a:r>
          </a:p>
        </p:txBody>
      </p:sp>
      <p:sp>
        <p:nvSpPr>
          <p:cNvPr id="187" name="Torerum qui cus estiasi offic tem fugitis ute rendisci ut lacerume re delenda nectio. Ut que magnis dollora ectatem porerum,"/>
          <p:cNvSpPr txBox="1"/>
          <p:nvPr/>
        </p:nvSpPr>
        <p:spPr>
          <a:xfrm>
            <a:off x="9559964" y="8690430"/>
            <a:ext cx="5814319" cy="2122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10000"/>
              </a:lnSpc>
              <a:defRPr b="0">
                <a:solidFill>
                  <a:srgbClr val="FFFFFF"/>
                </a:solidFill>
                <a:latin typeface="Seravek Light"/>
                <a:ea typeface="Seravek Light"/>
                <a:cs typeface="Seravek Light"/>
                <a:sym typeface="Seravek Light"/>
              </a:defRPr>
            </a:lvl1pPr>
          </a:lstStyle>
          <a:p>
            <a:r>
              <a:t>Torerum qui cus estiasi offic tem fugitis ute rendisci ut lacerume re delenda nectio. Ut que magnis dollora ectatem porerum, </a:t>
            </a:r>
          </a:p>
        </p:txBody>
      </p:sp>
      <p:sp>
        <p:nvSpPr>
          <p:cNvPr id="188" name="Line"/>
          <p:cNvSpPr/>
          <p:nvPr/>
        </p:nvSpPr>
        <p:spPr>
          <a:xfrm>
            <a:off x="9595885" y="8375329"/>
            <a:ext cx="1212719" cy="1"/>
          </a:xfrm>
          <a:prstGeom prst="line">
            <a:avLst/>
          </a:prstGeom>
          <a:ln w="25400" cap="rnd">
            <a:solidFill>
              <a:srgbClr val="B9975B"/>
            </a:solidFill>
            <a:custDash>
              <a:ds d="100000" sp="200000"/>
            </a:custDash>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9" name="Caja de texto para el subtema"/>
          <p:cNvSpPr txBox="1"/>
          <p:nvPr/>
        </p:nvSpPr>
        <p:spPr>
          <a:xfrm>
            <a:off x="2087304" y="4982227"/>
            <a:ext cx="7916952" cy="712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4800" b="0">
                <a:solidFill>
                  <a:srgbClr val="FFFFFF"/>
                </a:solidFill>
                <a:latin typeface="Laurentian Std SemiBold"/>
                <a:ea typeface="Laurentian Std SemiBold"/>
                <a:cs typeface="Laurentian Std SemiBold"/>
                <a:sym typeface="Laurentian Std SemiBold"/>
              </a:defRPr>
            </a:lvl1pPr>
          </a:lstStyle>
          <a:p>
            <a:r>
              <a:t>Caja de texto para el subtema</a:t>
            </a:r>
          </a:p>
        </p:txBody>
      </p:sp>
      <p:sp>
        <p:nvSpPr>
          <p:cNvPr id="190" name="Universidad Panamericana"/>
          <p:cNvSpPr txBox="1"/>
          <p:nvPr/>
        </p:nvSpPr>
        <p:spPr>
          <a:xfrm>
            <a:off x="2127969" y="12909859"/>
            <a:ext cx="3191613" cy="373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algn="l">
              <a:defRPr sz="2200" b="0" spc="44">
                <a:solidFill>
                  <a:srgbClr val="B9975B"/>
                </a:solidFill>
                <a:latin typeface="Laurentian Std"/>
                <a:ea typeface="Laurentian Std"/>
                <a:cs typeface="Laurentian Std"/>
                <a:sym typeface="Laurentian Std"/>
              </a:defRPr>
            </a:lvl1pPr>
          </a:lstStyle>
          <a:p>
            <a:r>
              <a:t>Universidad Panamericana</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parador">
    <p:spTree>
      <p:nvGrpSpPr>
        <p:cNvPr id="1" name=""/>
        <p:cNvGrpSpPr/>
        <p:nvPr/>
      </p:nvGrpSpPr>
      <p:grpSpPr>
        <a:xfrm>
          <a:off x="0" y="0"/>
          <a:ext cx="0" cy="0"/>
          <a:chOff x="0" y="0"/>
          <a:chExt cx="0" cy="0"/>
        </a:xfrm>
      </p:grpSpPr>
      <p:sp>
        <p:nvSpPr>
          <p:cNvPr id="197" name="Rectangle"/>
          <p:cNvSpPr/>
          <p:nvPr/>
        </p:nvSpPr>
        <p:spPr>
          <a:xfrm>
            <a:off x="-2107" y="-42334"/>
            <a:ext cx="24388214" cy="13800667"/>
          </a:xfrm>
          <a:prstGeom prst="rect">
            <a:avLst/>
          </a:prstGeom>
          <a:solidFill>
            <a:srgbClr val="C09B57"/>
          </a:solidFill>
          <a:ln w="12700">
            <a:miter lim="400000"/>
          </a:ln>
        </p:spPr>
        <p:txBody>
          <a:bodyPr lIns="0" tIns="0" rIns="0" bIns="0" anchor="ctr"/>
          <a:lstStyle/>
          <a:p>
            <a:pPr>
              <a:defRPr sz="3200" b="0">
                <a:solidFill>
                  <a:srgbClr val="B79257"/>
                </a:solidFill>
                <a:latin typeface="+mn-lt"/>
                <a:ea typeface="+mn-ea"/>
                <a:cs typeface="+mn-cs"/>
                <a:sym typeface="Helvetica Neue Medium"/>
              </a:defRPr>
            </a:pPr>
            <a:endParaRPr/>
          </a:p>
        </p:txBody>
      </p:sp>
      <p:sp>
        <p:nvSpPr>
          <p:cNvPr id="198" name="Image"/>
          <p:cNvSpPr>
            <a:spLocks noGrp="1"/>
          </p:cNvSpPr>
          <p:nvPr>
            <p:ph type="pic" idx="13"/>
          </p:nvPr>
        </p:nvSpPr>
        <p:spPr>
          <a:xfrm>
            <a:off x="-62628" y="2879857"/>
            <a:ext cx="9606618" cy="16977336"/>
          </a:xfrm>
          <a:prstGeom prst="rect">
            <a:avLst/>
          </a:prstGeom>
        </p:spPr>
        <p:txBody>
          <a:bodyPr lIns="91439" tIns="45719" rIns="91439" bIns="45719" anchor="t">
            <a:noAutofit/>
          </a:bodyPr>
          <a:lstStyle/>
          <a:p>
            <a:endParaRPr/>
          </a:p>
        </p:txBody>
      </p:sp>
      <p:sp>
        <p:nvSpPr>
          <p:cNvPr id="19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‹Nº›</a:t>
            </a:fld>
            <a:endParaRPr/>
          </a:p>
        </p:txBody>
      </p:sp>
      <p:sp>
        <p:nvSpPr>
          <p:cNvPr id="200" name="Universidad Panamericana"/>
          <p:cNvSpPr txBox="1"/>
          <p:nvPr/>
        </p:nvSpPr>
        <p:spPr>
          <a:xfrm>
            <a:off x="2127969" y="12909859"/>
            <a:ext cx="3191613" cy="373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algn="l">
              <a:defRPr sz="2200" b="0" spc="44">
                <a:solidFill>
                  <a:srgbClr val="FFFFFF"/>
                </a:solidFill>
                <a:latin typeface="Laurentian Std"/>
                <a:ea typeface="Laurentian Std"/>
                <a:cs typeface="Laurentian Std"/>
                <a:sym typeface="Laurentian Std"/>
              </a:defRPr>
            </a:lvl1pPr>
          </a:lstStyle>
          <a:p>
            <a:r>
              <a:t>Universidad Panamericana</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parador copy 1">
    <p:spTree>
      <p:nvGrpSpPr>
        <p:cNvPr id="1" name=""/>
        <p:cNvGrpSpPr/>
        <p:nvPr/>
      </p:nvGrpSpPr>
      <p:grpSpPr>
        <a:xfrm>
          <a:off x="0" y="0"/>
          <a:ext cx="0" cy="0"/>
          <a:chOff x="0" y="0"/>
          <a:chExt cx="0" cy="0"/>
        </a:xfrm>
      </p:grpSpPr>
      <p:pic>
        <p:nvPicPr>
          <p:cNvPr id="217" name="ARTE_KEYNOTE-05.jpg" descr="ARTE_KEYNOTE-05.jpg"/>
          <p:cNvPicPr>
            <a:picLocks noChangeAspect="1"/>
          </p:cNvPicPr>
          <p:nvPr/>
        </p:nvPicPr>
        <p:blipFill>
          <a:blip r:embed="rId2"/>
          <a:srcRect l="12" r="12"/>
          <a:stretch>
            <a:fillRect/>
          </a:stretch>
        </p:blipFill>
        <p:spPr>
          <a:xfrm>
            <a:off x="-7284" y="4033"/>
            <a:ext cx="24645946" cy="13869507"/>
          </a:xfrm>
          <a:prstGeom prst="rect">
            <a:avLst/>
          </a:prstGeom>
          <a:ln w="12700">
            <a:miter lim="400000"/>
          </a:ln>
        </p:spPr>
      </p:pic>
      <p:pic>
        <p:nvPicPr>
          <p:cNvPr id="218" name="Image" descr="Image"/>
          <p:cNvPicPr>
            <a:picLocks noChangeAspect="1"/>
          </p:cNvPicPr>
          <p:nvPr/>
        </p:nvPicPr>
        <p:blipFill>
          <a:blip r:embed="rId3"/>
          <a:stretch>
            <a:fillRect/>
          </a:stretch>
        </p:blipFill>
        <p:spPr>
          <a:xfrm>
            <a:off x="2643137" y="8628225"/>
            <a:ext cx="1556820" cy="2751284"/>
          </a:xfrm>
          <a:prstGeom prst="rect">
            <a:avLst/>
          </a:prstGeom>
          <a:ln w="12700">
            <a:miter lim="400000"/>
          </a:ln>
        </p:spPr>
      </p:pic>
      <p:sp>
        <p:nvSpPr>
          <p:cNvPr id="219" name="Separador"/>
          <p:cNvSpPr txBox="1">
            <a:spLocks noGrp="1"/>
          </p:cNvSpPr>
          <p:nvPr>
            <p:ph type="body" idx="13"/>
          </p:nvPr>
        </p:nvSpPr>
        <p:spPr>
          <a:xfrm>
            <a:off x="54013" y="2928790"/>
            <a:ext cx="24275974" cy="5703467"/>
          </a:xfrm>
          <a:prstGeom prst="rect">
            <a:avLst/>
          </a:prstGeom>
        </p:spPr>
        <p:txBody>
          <a:bodyPr anchor="t">
            <a:spAutoFit/>
          </a:bodyPr>
          <a:lstStyle>
            <a:lvl1pPr marL="0" indent="0">
              <a:lnSpc>
                <a:spcPct val="60000"/>
              </a:lnSpc>
              <a:spcBef>
                <a:spcPts val="0"/>
              </a:spcBef>
              <a:buSzTx/>
              <a:buNone/>
              <a:defRPr sz="44400">
                <a:solidFill>
                  <a:srgbClr val="FFFFFF"/>
                </a:solidFill>
                <a:latin typeface="Laurentian Std SemiBold"/>
                <a:ea typeface="Laurentian Std SemiBold"/>
                <a:cs typeface="Laurentian Std SemiBold"/>
                <a:sym typeface="Laurentian Std SemiBold"/>
              </a:defRPr>
            </a:lvl1pPr>
          </a:lstStyle>
          <a:p>
            <a:r>
              <a:t>Separador</a:t>
            </a:r>
          </a:p>
        </p:txBody>
      </p:sp>
      <p:sp>
        <p:nvSpPr>
          <p:cNvPr id="220"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‹Nº›</a:t>
            </a:fld>
            <a:endParaRPr/>
          </a:p>
        </p:txBody>
      </p:sp>
      <p:sp>
        <p:nvSpPr>
          <p:cNvPr id="221" name="Universidad Panamericana"/>
          <p:cNvSpPr txBox="1"/>
          <p:nvPr/>
        </p:nvSpPr>
        <p:spPr>
          <a:xfrm>
            <a:off x="2127969" y="12909859"/>
            <a:ext cx="3191613" cy="373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algn="l">
              <a:defRPr sz="2200" b="0" spc="44">
                <a:solidFill>
                  <a:srgbClr val="FFFFFF"/>
                </a:solidFill>
                <a:latin typeface="Laurentian Std"/>
                <a:ea typeface="Laurentian Std"/>
                <a:cs typeface="Laurentian Std"/>
                <a:sym typeface="Laurentian Std"/>
              </a:defRPr>
            </a:lvl1pPr>
          </a:lstStyle>
          <a:p>
            <a:r>
              <a:t>Universidad Panamericana</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abezas en tres líneas Dorada">
    <p:bg>
      <p:bgPr>
        <a:solidFill>
          <a:srgbClr val="B9975B"/>
        </a:solidFill>
        <a:effectLst/>
      </p:bgPr>
    </p:bg>
    <p:spTree>
      <p:nvGrpSpPr>
        <p:cNvPr id="1" name=""/>
        <p:cNvGrpSpPr/>
        <p:nvPr/>
      </p:nvGrpSpPr>
      <p:grpSpPr>
        <a:xfrm>
          <a:off x="0" y="0"/>
          <a:ext cx="0" cy="0"/>
          <a:chOff x="0" y="0"/>
          <a:chExt cx="0" cy="0"/>
        </a:xfrm>
      </p:grpSpPr>
      <p:sp>
        <p:nvSpPr>
          <p:cNvPr id="248" name="Rectangle"/>
          <p:cNvSpPr/>
          <p:nvPr/>
        </p:nvSpPr>
        <p:spPr>
          <a:xfrm>
            <a:off x="-2107" y="-42334"/>
            <a:ext cx="24388214" cy="13800667"/>
          </a:xfrm>
          <a:prstGeom prst="rect">
            <a:avLst/>
          </a:prstGeom>
          <a:solidFill>
            <a:srgbClr val="C09B5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‹Nº›</a:t>
            </a:fld>
            <a:endParaRPr/>
          </a:p>
        </p:txBody>
      </p:sp>
      <p:pic>
        <p:nvPicPr>
          <p:cNvPr id="250" name="Image" descr="Image"/>
          <p:cNvPicPr>
            <a:picLocks noChangeAspect="1"/>
          </p:cNvPicPr>
          <p:nvPr/>
        </p:nvPicPr>
        <p:blipFill>
          <a:blip r:embed="rId2"/>
          <a:stretch>
            <a:fillRect/>
          </a:stretch>
        </p:blipFill>
        <p:spPr>
          <a:xfrm>
            <a:off x="23741304" y="9851021"/>
            <a:ext cx="643952" cy="1138023"/>
          </a:xfrm>
          <a:prstGeom prst="rect">
            <a:avLst/>
          </a:prstGeom>
          <a:ln w="12700">
            <a:miter lim="400000"/>
          </a:ln>
        </p:spPr>
      </p:pic>
      <p:sp>
        <p:nvSpPr>
          <p:cNvPr id="251" name="Head three…"/>
          <p:cNvSpPr txBox="1"/>
          <p:nvPr/>
        </p:nvSpPr>
        <p:spPr>
          <a:xfrm>
            <a:off x="-541596" y="866800"/>
            <a:ext cx="20790550" cy="11982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lnSpc>
                <a:spcPct val="60000"/>
              </a:lnSpc>
              <a:defRPr sz="36000" b="0" cap="all">
                <a:solidFill>
                  <a:srgbClr val="FFFFFF"/>
                </a:solidFill>
                <a:latin typeface="Laurentian Std SemiBold"/>
                <a:ea typeface="Laurentian Std SemiBold"/>
                <a:cs typeface="Laurentian Std SemiBold"/>
                <a:sym typeface="Laurentian Std SemiBold"/>
              </a:defRPr>
            </a:pPr>
            <a:r>
              <a:t>Head three</a:t>
            </a:r>
          </a:p>
          <a:p>
            <a:pPr algn="l">
              <a:lnSpc>
                <a:spcPct val="60000"/>
              </a:lnSpc>
              <a:defRPr sz="36000" b="0" cap="all">
                <a:latin typeface="Laurentian Std SemiBold"/>
                <a:ea typeface="Laurentian Std SemiBold"/>
                <a:cs typeface="Laurentian Std SemiBold"/>
                <a:sym typeface="Laurentian Std SemiBold"/>
              </a:defRPr>
            </a:pPr>
            <a:r>
              <a:t>lines</a:t>
            </a:r>
          </a:p>
        </p:txBody>
      </p:sp>
      <p:sp>
        <p:nvSpPr>
          <p:cNvPr id="252" name="Universidad Panamericana"/>
          <p:cNvSpPr txBox="1"/>
          <p:nvPr/>
        </p:nvSpPr>
        <p:spPr>
          <a:xfrm>
            <a:off x="2127969" y="12909859"/>
            <a:ext cx="3191613" cy="373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algn="l">
              <a:defRPr sz="2200" b="0" spc="44">
                <a:solidFill>
                  <a:srgbClr val="FFFFFF"/>
                </a:solidFill>
                <a:latin typeface="Laurentian Std"/>
                <a:ea typeface="Laurentian Std"/>
                <a:cs typeface="Laurentian Std"/>
                <a:sym typeface="Laurentian Std"/>
              </a:defRPr>
            </a:lvl1pPr>
          </a:lstStyle>
          <a:p>
            <a:r>
              <a:t>Universidad Panamericana</a:t>
            </a:r>
          </a:p>
        </p:txBody>
      </p:sp>
      <p:sp>
        <p:nvSpPr>
          <p:cNvPr id="253" name="Lorem ipsum dolor sit amet, consectetuer adipiscing elit, sed diam nonummy nibh euismod tincidunt ut laoreet dolore magna aliquam erat volutpat. Ut wisi enim ad minim veniam, quis nostrud exerci tation ullamcorper."/>
          <p:cNvSpPr txBox="1"/>
          <p:nvPr/>
        </p:nvSpPr>
        <p:spPr>
          <a:xfrm>
            <a:off x="13321346" y="9851021"/>
            <a:ext cx="9491613" cy="2122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10000"/>
              </a:lnSpc>
              <a:defRPr b="0">
                <a:solidFill>
                  <a:srgbClr val="FFFFFF"/>
                </a:solidFill>
                <a:latin typeface="Seravek Light"/>
                <a:ea typeface="Seravek Light"/>
                <a:cs typeface="Seravek Light"/>
                <a:sym typeface="Seravek Light"/>
              </a:defRPr>
            </a:lvl1pPr>
          </a:lstStyle>
          <a:p>
            <a:r>
              <a:t>Lorem ipsum dolor sit amet, consectetuer adipiscing elit, sed diam nonummy nibh euismod tincidunt ut laoreet dolore magna aliquam erat volutpat. Ut wisi enim ad minim veniam, quis nostrud exerci tation ullamcorper.</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Quote base negra">
    <p:spTree>
      <p:nvGrpSpPr>
        <p:cNvPr id="1" name=""/>
        <p:cNvGrpSpPr/>
        <p:nvPr/>
      </p:nvGrpSpPr>
      <p:grpSpPr>
        <a:xfrm>
          <a:off x="0" y="0"/>
          <a:ext cx="0" cy="0"/>
          <a:chOff x="0" y="0"/>
          <a:chExt cx="0" cy="0"/>
        </a:xfrm>
      </p:grpSpPr>
      <p:sp>
        <p:nvSpPr>
          <p:cNvPr id="260" name="Rectangle"/>
          <p:cNvSpPr/>
          <p:nvPr/>
        </p:nvSpPr>
        <p:spPr>
          <a:xfrm>
            <a:off x="-2107" y="-42334"/>
            <a:ext cx="24388214" cy="13800667"/>
          </a:xfrm>
          <a:prstGeom prst="rect">
            <a:avLst/>
          </a:prstGeom>
          <a:solidFill>
            <a:srgbClr val="000000"/>
          </a:solidFill>
          <a:ln w="12700">
            <a:miter lim="400000"/>
          </a:ln>
        </p:spPr>
        <p:txBody>
          <a:bodyPr lIns="0" tIns="0" rIns="0" bIns="0" anchor="ctr"/>
          <a:lstStyle/>
          <a:p>
            <a:pPr>
              <a:defRPr sz="3200" b="0">
                <a:solidFill>
                  <a:srgbClr val="CFB281"/>
                </a:solidFill>
                <a:latin typeface="+mn-lt"/>
                <a:ea typeface="+mn-ea"/>
                <a:cs typeface="+mn-cs"/>
                <a:sym typeface="Helvetica Neue Medium"/>
              </a:defRPr>
            </a:pPr>
            <a:endParaRPr/>
          </a:p>
        </p:txBody>
      </p:sp>
      <p:pic>
        <p:nvPicPr>
          <p:cNvPr id="261" name="Image" descr="Image"/>
          <p:cNvPicPr>
            <a:picLocks noChangeAspect="1"/>
          </p:cNvPicPr>
          <p:nvPr/>
        </p:nvPicPr>
        <p:blipFill>
          <a:blip r:embed="rId2"/>
          <a:stretch>
            <a:fillRect/>
          </a:stretch>
        </p:blipFill>
        <p:spPr>
          <a:xfrm>
            <a:off x="-2107" y="10375900"/>
            <a:ext cx="643952" cy="1138022"/>
          </a:xfrm>
          <a:prstGeom prst="rect">
            <a:avLst/>
          </a:prstGeom>
          <a:ln w="12700">
            <a:miter lim="400000"/>
          </a:ln>
        </p:spPr>
      </p:pic>
      <p:sp>
        <p:nvSpPr>
          <p:cNvPr id="262"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263" name="Universidad Panamericana"/>
          <p:cNvSpPr txBox="1"/>
          <p:nvPr/>
        </p:nvSpPr>
        <p:spPr>
          <a:xfrm>
            <a:off x="2127969" y="12909859"/>
            <a:ext cx="3191613" cy="373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algn="l">
              <a:defRPr sz="2200" b="0" spc="44">
                <a:solidFill>
                  <a:srgbClr val="B9975B"/>
                </a:solidFill>
                <a:latin typeface="Laurentian Std"/>
                <a:ea typeface="Laurentian Std"/>
                <a:cs typeface="Laurentian Std"/>
                <a:sym typeface="Laurentian Std"/>
              </a:defRPr>
            </a:lvl1pPr>
          </a:lstStyle>
          <a:p>
            <a:r>
              <a:t>Universidad Panamericana</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Quote base blanca">
    <p:spTree>
      <p:nvGrpSpPr>
        <p:cNvPr id="1" name=""/>
        <p:cNvGrpSpPr/>
        <p:nvPr/>
      </p:nvGrpSpPr>
      <p:grpSpPr>
        <a:xfrm>
          <a:off x="0" y="0"/>
          <a:ext cx="0" cy="0"/>
          <a:chOff x="0" y="0"/>
          <a:chExt cx="0" cy="0"/>
        </a:xfrm>
      </p:grpSpPr>
      <p:sp>
        <p:nvSpPr>
          <p:cNvPr id="270" name="Autor de la cita"/>
          <p:cNvSpPr txBox="1">
            <a:spLocks noGrp="1"/>
          </p:cNvSpPr>
          <p:nvPr>
            <p:ph type="body" sz="quarter" idx="13"/>
          </p:nvPr>
        </p:nvSpPr>
        <p:spPr>
          <a:xfrm>
            <a:off x="2127969" y="10375900"/>
            <a:ext cx="4027324" cy="838200"/>
          </a:xfrm>
          <a:prstGeom prst="rect">
            <a:avLst/>
          </a:prstGeom>
        </p:spPr>
        <p:txBody>
          <a:bodyPr wrap="none" anchor="t">
            <a:spAutoFit/>
          </a:bodyPr>
          <a:lstStyle>
            <a:lvl1pPr marL="0" indent="0">
              <a:lnSpc>
                <a:spcPct val="110000"/>
              </a:lnSpc>
              <a:spcBef>
                <a:spcPts val="0"/>
              </a:spcBef>
              <a:buSzTx/>
              <a:buNone/>
              <a:defRPr>
                <a:solidFill>
                  <a:srgbClr val="5E5E5E"/>
                </a:solidFill>
                <a:latin typeface="Seravek Light"/>
                <a:ea typeface="Seravek Light"/>
                <a:cs typeface="Seravek Light"/>
                <a:sym typeface="Seravek Light"/>
              </a:defRPr>
            </a:lvl1pPr>
          </a:lstStyle>
          <a:p>
            <a:r>
              <a:t>Autor de la cita</a:t>
            </a:r>
          </a:p>
        </p:txBody>
      </p:sp>
      <p:pic>
        <p:nvPicPr>
          <p:cNvPr id="271" name="Image" descr="Image"/>
          <p:cNvPicPr>
            <a:picLocks noChangeAspect="1"/>
          </p:cNvPicPr>
          <p:nvPr/>
        </p:nvPicPr>
        <p:blipFill>
          <a:blip r:embed="rId2"/>
          <a:stretch>
            <a:fillRect/>
          </a:stretch>
        </p:blipFill>
        <p:spPr>
          <a:xfrm>
            <a:off x="-2107" y="10375900"/>
            <a:ext cx="643952" cy="1138022"/>
          </a:xfrm>
          <a:prstGeom prst="rect">
            <a:avLst/>
          </a:prstGeom>
          <a:ln w="12700">
            <a:miter lim="400000"/>
          </a:ln>
        </p:spPr>
      </p:pic>
      <p:sp>
        <p:nvSpPr>
          <p:cNvPr id="272"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273" name="“"/>
          <p:cNvSpPr txBox="1"/>
          <p:nvPr/>
        </p:nvSpPr>
        <p:spPr>
          <a:xfrm>
            <a:off x="959569" y="1571241"/>
            <a:ext cx="974480" cy="18671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80000"/>
              </a:lnSpc>
              <a:defRPr sz="14000" b="0">
                <a:latin typeface="Laurentian Std"/>
                <a:ea typeface="Laurentian Std"/>
                <a:cs typeface="Laurentian Std"/>
                <a:sym typeface="Laurentian Std"/>
              </a:defRPr>
            </a:lvl1pPr>
          </a:lstStyle>
          <a:p>
            <a:r>
              <a:t>“</a:t>
            </a:r>
          </a:p>
        </p:txBody>
      </p:sp>
      <p:sp>
        <p:nvSpPr>
          <p:cNvPr id="274" name="Feugiat nulla facilisis at vero dolore delenit.”"/>
          <p:cNvSpPr txBox="1"/>
          <p:nvPr/>
        </p:nvSpPr>
        <p:spPr>
          <a:xfrm>
            <a:off x="2127969" y="1571241"/>
            <a:ext cx="9941275" cy="7738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90000"/>
              </a:lnSpc>
              <a:defRPr sz="14000" b="0">
                <a:latin typeface="Laurentian Std"/>
                <a:ea typeface="Laurentian Std"/>
                <a:cs typeface="Laurentian Std"/>
                <a:sym typeface="Laurentian Std"/>
              </a:defRPr>
            </a:lvl1pPr>
          </a:lstStyle>
          <a:p>
            <a:r>
              <a:t>Feugiat nulla facilisis at vero dolore delenit.”</a:t>
            </a:r>
          </a:p>
        </p:txBody>
      </p:sp>
      <p:sp>
        <p:nvSpPr>
          <p:cNvPr id="275" name="Universidad Panamericana"/>
          <p:cNvSpPr txBox="1"/>
          <p:nvPr/>
        </p:nvSpPr>
        <p:spPr>
          <a:xfrm>
            <a:off x="2127969" y="12909859"/>
            <a:ext cx="3191613" cy="373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algn="l">
              <a:defRPr sz="2200" b="0" spc="44">
                <a:solidFill>
                  <a:srgbClr val="B9975B"/>
                </a:solidFill>
                <a:latin typeface="Laurentian Std"/>
                <a:ea typeface="Laurentian Std"/>
                <a:cs typeface="Laurentian Std"/>
                <a:sym typeface="Laurentian Std"/>
              </a:defRPr>
            </a:lvl1pPr>
          </a:lstStyle>
          <a:p>
            <a:r>
              <a:t>Universidad Panamericana</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Quote base dorada">
    <p:spTree>
      <p:nvGrpSpPr>
        <p:cNvPr id="1" name=""/>
        <p:cNvGrpSpPr/>
        <p:nvPr/>
      </p:nvGrpSpPr>
      <p:grpSpPr>
        <a:xfrm>
          <a:off x="0" y="0"/>
          <a:ext cx="0" cy="0"/>
          <a:chOff x="0" y="0"/>
          <a:chExt cx="0" cy="0"/>
        </a:xfrm>
      </p:grpSpPr>
      <p:sp>
        <p:nvSpPr>
          <p:cNvPr id="282" name="Rectangle"/>
          <p:cNvSpPr/>
          <p:nvPr/>
        </p:nvSpPr>
        <p:spPr>
          <a:xfrm>
            <a:off x="-2107" y="-42334"/>
            <a:ext cx="24388214" cy="13800667"/>
          </a:xfrm>
          <a:prstGeom prst="rect">
            <a:avLst/>
          </a:prstGeom>
          <a:solidFill>
            <a:srgbClr val="CFB281"/>
          </a:solidFill>
          <a:ln w="12700">
            <a:miter lim="400000"/>
          </a:ln>
        </p:spPr>
        <p:txBody>
          <a:bodyPr lIns="0" tIns="0" rIns="0" bIns="0" anchor="ctr"/>
          <a:lstStyle/>
          <a:p>
            <a:pPr>
              <a:defRPr sz="3200" b="0">
                <a:solidFill>
                  <a:srgbClr val="CFB281"/>
                </a:solidFill>
                <a:latin typeface="+mn-lt"/>
                <a:ea typeface="+mn-ea"/>
                <a:cs typeface="+mn-cs"/>
                <a:sym typeface="Helvetica Neue Medium"/>
              </a:defRPr>
            </a:pPr>
            <a:endParaRPr/>
          </a:p>
        </p:txBody>
      </p:sp>
      <p:pic>
        <p:nvPicPr>
          <p:cNvPr id="283" name="Image" descr="Image"/>
          <p:cNvPicPr>
            <a:picLocks noChangeAspect="1"/>
          </p:cNvPicPr>
          <p:nvPr/>
        </p:nvPicPr>
        <p:blipFill>
          <a:blip r:embed="rId2"/>
          <a:srcRect l="42263" t="67271" r="22061" b="12760"/>
          <a:stretch>
            <a:fillRect/>
          </a:stretch>
        </p:blipFill>
        <p:spPr>
          <a:xfrm>
            <a:off x="-53284" y="-92444"/>
            <a:ext cx="24490567" cy="13900888"/>
          </a:xfrm>
          <a:prstGeom prst="rect">
            <a:avLst/>
          </a:prstGeom>
          <a:ln w="12700">
            <a:miter lim="400000"/>
          </a:ln>
        </p:spPr>
      </p:pic>
      <p:sp>
        <p:nvSpPr>
          <p:cNvPr id="2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‹Nº›</a:t>
            </a:fld>
            <a:endParaRPr/>
          </a:p>
        </p:txBody>
      </p:sp>
      <p:sp>
        <p:nvSpPr>
          <p:cNvPr id="285" name="“"/>
          <p:cNvSpPr txBox="1"/>
          <p:nvPr/>
        </p:nvSpPr>
        <p:spPr>
          <a:xfrm>
            <a:off x="959569" y="1571241"/>
            <a:ext cx="974480" cy="18671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80000"/>
              </a:lnSpc>
              <a:defRPr sz="14000" b="0">
                <a:solidFill>
                  <a:srgbClr val="FFFFFF"/>
                </a:solidFill>
                <a:latin typeface="Laurentian Std"/>
                <a:ea typeface="Laurentian Std"/>
                <a:cs typeface="Laurentian Std"/>
                <a:sym typeface="Laurentian Std"/>
              </a:defRPr>
            </a:lvl1pPr>
          </a:lstStyle>
          <a:p>
            <a:r>
              <a:t>“</a:t>
            </a:r>
          </a:p>
        </p:txBody>
      </p:sp>
      <p:sp>
        <p:nvSpPr>
          <p:cNvPr id="286" name="Feugiat nulla facilisis at vero dolore delenit.”"/>
          <p:cNvSpPr txBox="1"/>
          <p:nvPr/>
        </p:nvSpPr>
        <p:spPr>
          <a:xfrm>
            <a:off x="2127969" y="1571241"/>
            <a:ext cx="9941275" cy="7738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90000"/>
              </a:lnSpc>
              <a:defRPr sz="14000" b="0">
                <a:solidFill>
                  <a:srgbClr val="FFFFFF"/>
                </a:solidFill>
                <a:latin typeface="Laurentian Std"/>
                <a:ea typeface="Laurentian Std"/>
                <a:cs typeface="Laurentian Std"/>
                <a:sym typeface="Laurentian Std"/>
              </a:defRPr>
            </a:lvl1pPr>
          </a:lstStyle>
          <a:p>
            <a:r>
              <a:t>Feugiat nulla facilisis at vero dolore delenit.”</a:t>
            </a:r>
          </a:p>
        </p:txBody>
      </p:sp>
      <p:sp>
        <p:nvSpPr>
          <p:cNvPr id="287" name="Universidad Panamericana"/>
          <p:cNvSpPr txBox="1"/>
          <p:nvPr/>
        </p:nvSpPr>
        <p:spPr>
          <a:xfrm>
            <a:off x="2127969" y="12909859"/>
            <a:ext cx="3191613" cy="373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algn="l">
              <a:defRPr sz="2200" b="0" spc="44">
                <a:solidFill>
                  <a:srgbClr val="FFFFFF"/>
                </a:solidFill>
                <a:latin typeface="Laurentian Std"/>
                <a:ea typeface="Laurentian Std"/>
                <a:cs typeface="Laurentian Std"/>
                <a:sym typeface="Laurentian Std"/>
              </a:defRPr>
            </a:lvl1pPr>
          </a:lstStyle>
          <a:p>
            <a:r>
              <a:t>Universidad Panamericana</a:t>
            </a:r>
          </a:p>
        </p:txBody>
      </p:sp>
      <p:sp>
        <p:nvSpPr>
          <p:cNvPr id="288" name="Autor de la cita"/>
          <p:cNvSpPr txBox="1"/>
          <p:nvPr/>
        </p:nvSpPr>
        <p:spPr>
          <a:xfrm>
            <a:off x="2127969" y="10375900"/>
            <a:ext cx="4027324"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nSpc>
                <a:spcPct val="110000"/>
              </a:lnSpc>
              <a:defRPr sz="4800" b="0">
                <a:latin typeface="Seravek Light"/>
                <a:ea typeface="Seravek Light"/>
                <a:cs typeface="Seravek Light"/>
                <a:sym typeface="Seravek Light"/>
              </a:defRPr>
            </a:lvl1pPr>
          </a:lstStyle>
          <a:p>
            <a:r>
              <a:t>Autor de la cita</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copia 5">
    <p:spTree>
      <p:nvGrpSpPr>
        <p:cNvPr id="1" name=""/>
        <p:cNvGrpSpPr/>
        <p:nvPr/>
      </p:nvGrpSpPr>
      <p:grpSpPr>
        <a:xfrm>
          <a:off x="0" y="0"/>
          <a:ext cx="0" cy="0"/>
          <a:chOff x="0" y="0"/>
          <a:chExt cx="0" cy="0"/>
        </a:xfrm>
      </p:grpSpPr>
      <p:sp>
        <p:nvSpPr>
          <p:cNvPr id="295" name="Rectangle"/>
          <p:cNvSpPr/>
          <p:nvPr/>
        </p:nvSpPr>
        <p:spPr>
          <a:xfrm>
            <a:off x="-2107" y="-42334"/>
            <a:ext cx="24388214" cy="13800667"/>
          </a:xfrm>
          <a:prstGeom prst="rect">
            <a:avLst/>
          </a:prstGeom>
          <a:solidFill>
            <a:srgbClr val="CFB281"/>
          </a:solidFill>
          <a:ln w="12700">
            <a:miter lim="400000"/>
          </a:ln>
        </p:spPr>
        <p:txBody>
          <a:bodyPr lIns="0" tIns="0" rIns="0" bIns="0" anchor="ctr"/>
          <a:lstStyle/>
          <a:p>
            <a:pPr>
              <a:defRPr sz="3200" b="0">
                <a:solidFill>
                  <a:srgbClr val="CFB281"/>
                </a:solidFill>
                <a:latin typeface="+mn-lt"/>
                <a:ea typeface="+mn-ea"/>
                <a:cs typeface="+mn-cs"/>
                <a:sym typeface="Helvetica Neue Medium"/>
              </a:defRPr>
            </a:pPr>
            <a:endParaRPr/>
          </a:p>
        </p:txBody>
      </p:sp>
      <p:sp>
        <p:nvSpPr>
          <p:cNvPr id="296" name="Autor de la cita"/>
          <p:cNvSpPr txBox="1">
            <a:spLocks noGrp="1"/>
          </p:cNvSpPr>
          <p:nvPr>
            <p:ph type="body" sz="quarter" idx="13"/>
          </p:nvPr>
        </p:nvSpPr>
        <p:spPr>
          <a:xfrm>
            <a:off x="2127969" y="10375900"/>
            <a:ext cx="4027324" cy="838200"/>
          </a:xfrm>
          <a:prstGeom prst="rect">
            <a:avLst/>
          </a:prstGeom>
        </p:spPr>
        <p:txBody>
          <a:bodyPr wrap="none" anchor="t">
            <a:spAutoFit/>
          </a:bodyPr>
          <a:lstStyle>
            <a:lvl1pPr marL="0" indent="0">
              <a:lnSpc>
                <a:spcPct val="110000"/>
              </a:lnSpc>
              <a:spcBef>
                <a:spcPts val="0"/>
              </a:spcBef>
              <a:buSzTx/>
              <a:buNone/>
              <a:defRPr>
                <a:latin typeface="Seravek Light"/>
                <a:ea typeface="Seravek Light"/>
                <a:cs typeface="Seravek Light"/>
                <a:sym typeface="Seravek Light"/>
              </a:defRPr>
            </a:lvl1pPr>
          </a:lstStyle>
          <a:p>
            <a:r>
              <a:t>Autor de la cita</a:t>
            </a:r>
          </a:p>
        </p:txBody>
      </p:sp>
      <p:pic>
        <p:nvPicPr>
          <p:cNvPr id="297" name="Image" descr="Image"/>
          <p:cNvPicPr>
            <a:picLocks noChangeAspect="1"/>
          </p:cNvPicPr>
          <p:nvPr/>
        </p:nvPicPr>
        <p:blipFill>
          <a:blip r:embed="rId2"/>
          <a:stretch>
            <a:fillRect/>
          </a:stretch>
        </p:blipFill>
        <p:spPr>
          <a:xfrm>
            <a:off x="-2107" y="10375900"/>
            <a:ext cx="643952" cy="1138022"/>
          </a:xfrm>
          <a:prstGeom prst="rect">
            <a:avLst/>
          </a:prstGeom>
          <a:ln w="12700">
            <a:miter lim="400000"/>
          </a:ln>
        </p:spPr>
      </p:pic>
      <p:sp>
        <p:nvSpPr>
          <p:cNvPr id="298"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‹Nº›</a:t>
            </a:fld>
            <a:endParaRPr/>
          </a:p>
        </p:txBody>
      </p:sp>
      <p:sp>
        <p:nvSpPr>
          <p:cNvPr id="299" name="“"/>
          <p:cNvSpPr txBox="1"/>
          <p:nvPr/>
        </p:nvSpPr>
        <p:spPr>
          <a:xfrm>
            <a:off x="959569" y="1571241"/>
            <a:ext cx="974480" cy="18671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80000"/>
              </a:lnSpc>
              <a:defRPr sz="14000" b="0">
                <a:solidFill>
                  <a:srgbClr val="FFFFFF"/>
                </a:solidFill>
                <a:latin typeface="Laurentian Std"/>
                <a:ea typeface="Laurentian Std"/>
                <a:cs typeface="Laurentian Std"/>
                <a:sym typeface="Laurentian Std"/>
              </a:defRPr>
            </a:lvl1pPr>
          </a:lstStyle>
          <a:p>
            <a:r>
              <a:t>“</a:t>
            </a:r>
          </a:p>
        </p:txBody>
      </p:sp>
      <p:sp>
        <p:nvSpPr>
          <p:cNvPr id="300" name="Feugiat nulla facilisis at vero dolore delenit.”"/>
          <p:cNvSpPr txBox="1"/>
          <p:nvPr/>
        </p:nvSpPr>
        <p:spPr>
          <a:xfrm>
            <a:off x="2127969" y="1571241"/>
            <a:ext cx="9941275" cy="7738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90000"/>
              </a:lnSpc>
              <a:defRPr sz="14000" b="0">
                <a:solidFill>
                  <a:srgbClr val="FFFFFF"/>
                </a:solidFill>
                <a:latin typeface="Laurentian Std"/>
                <a:ea typeface="Laurentian Std"/>
                <a:cs typeface="Laurentian Std"/>
                <a:sym typeface="Laurentian Std"/>
              </a:defRPr>
            </a:lvl1pPr>
          </a:lstStyle>
          <a:p>
            <a:r>
              <a:t>Feugiat nulla facilisis at vero dolore delenit.”</a:t>
            </a:r>
          </a:p>
        </p:txBody>
      </p:sp>
      <p:sp>
        <p:nvSpPr>
          <p:cNvPr id="301" name="Universidad Panamericana"/>
          <p:cNvSpPr txBox="1"/>
          <p:nvPr/>
        </p:nvSpPr>
        <p:spPr>
          <a:xfrm>
            <a:off x="2127969" y="12909859"/>
            <a:ext cx="3191613" cy="373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algn="l">
              <a:defRPr sz="2200" b="0" spc="44">
                <a:solidFill>
                  <a:srgbClr val="FFFFFF"/>
                </a:solidFill>
                <a:latin typeface="Laurentian Std"/>
                <a:ea typeface="Laurentian Std"/>
                <a:cs typeface="Laurentian Std"/>
                <a:sym typeface="Laurentian Std"/>
              </a:defRPr>
            </a:lvl1pPr>
          </a:lstStyle>
          <a:p>
            <a:r>
              <a:t>Universidad Panamericana</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Esquema en verde">
    <p:bg>
      <p:bgPr>
        <a:solidFill>
          <a:srgbClr val="025A4F"/>
        </a:solidFill>
        <a:effectLst/>
      </p:bgPr>
    </p:bg>
    <p:spTree>
      <p:nvGrpSpPr>
        <p:cNvPr id="1" name=""/>
        <p:cNvGrpSpPr/>
        <p:nvPr/>
      </p:nvGrpSpPr>
      <p:grpSpPr>
        <a:xfrm>
          <a:off x="0" y="0"/>
          <a:ext cx="0" cy="0"/>
          <a:chOff x="0" y="0"/>
          <a:chExt cx="0" cy="0"/>
        </a:xfrm>
      </p:grpSpPr>
      <p:sp>
        <p:nvSpPr>
          <p:cNvPr id="341"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342" name="Caja de texto para el nombre del tema"/>
          <p:cNvSpPr txBox="1"/>
          <p:nvPr/>
        </p:nvSpPr>
        <p:spPr>
          <a:xfrm>
            <a:off x="2087304" y="2744707"/>
            <a:ext cx="9400436" cy="20305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90000"/>
              </a:lnSpc>
              <a:defRPr sz="7200" b="0">
                <a:solidFill>
                  <a:srgbClr val="B9975B"/>
                </a:solidFill>
                <a:latin typeface="Laurentian Std SemiBold"/>
                <a:ea typeface="Laurentian Std SemiBold"/>
                <a:cs typeface="Laurentian Std SemiBold"/>
                <a:sym typeface="Laurentian Std SemiBold"/>
              </a:defRPr>
            </a:lvl1pPr>
          </a:lstStyle>
          <a:p>
            <a:r>
              <a:t>Caja de texto para el nombre del tema</a:t>
            </a:r>
          </a:p>
        </p:txBody>
      </p:sp>
      <p:pic>
        <p:nvPicPr>
          <p:cNvPr id="343" name="Image" descr="Image"/>
          <p:cNvPicPr>
            <a:picLocks noChangeAspect="1"/>
          </p:cNvPicPr>
          <p:nvPr/>
        </p:nvPicPr>
        <p:blipFill>
          <a:blip r:embed="rId2"/>
          <a:stretch>
            <a:fillRect/>
          </a:stretch>
        </p:blipFill>
        <p:spPr>
          <a:xfrm>
            <a:off x="-33096" y="2877563"/>
            <a:ext cx="643953" cy="1138023"/>
          </a:xfrm>
          <a:prstGeom prst="rect">
            <a:avLst/>
          </a:prstGeom>
          <a:ln w="12700">
            <a:miter lim="400000"/>
          </a:ln>
        </p:spPr>
      </p:pic>
      <p:sp>
        <p:nvSpPr>
          <p:cNvPr id="344" name="TRES…"/>
          <p:cNvSpPr txBox="1"/>
          <p:nvPr/>
        </p:nvSpPr>
        <p:spPr>
          <a:xfrm>
            <a:off x="16964659" y="6980117"/>
            <a:ext cx="4346311" cy="108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685800">
              <a:lnSpc>
                <a:spcPct val="50000"/>
              </a:lnSpc>
              <a:spcBef>
                <a:spcPts val="1000"/>
              </a:spcBef>
              <a:buClr>
                <a:srgbClr val="B9975B"/>
              </a:buClr>
              <a:defRPr sz="3200" b="0">
                <a:solidFill>
                  <a:srgbClr val="B9975B"/>
                </a:solidFill>
                <a:latin typeface="Laurentian Std"/>
                <a:ea typeface="Laurentian Std"/>
                <a:cs typeface="Laurentian Std"/>
                <a:sym typeface="Laurentian Std"/>
              </a:defRPr>
            </a:pPr>
            <a:r>
              <a:t>TRES</a:t>
            </a:r>
          </a:p>
          <a:p>
            <a:pPr algn="l" defTabSz="685800">
              <a:lnSpc>
                <a:spcPct val="50000"/>
              </a:lnSpc>
              <a:spcBef>
                <a:spcPts val="1000"/>
              </a:spcBef>
              <a:buClr>
                <a:srgbClr val="B9975B"/>
              </a:buClr>
              <a:defRPr sz="5200" b="0">
                <a:solidFill>
                  <a:srgbClr val="FFFFFF"/>
                </a:solidFill>
                <a:latin typeface="Laurentian Std"/>
                <a:ea typeface="Laurentian Std"/>
                <a:cs typeface="Laurentian Std"/>
                <a:sym typeface="Laurentian Std"/>
              </a:defRPr>
            </a:pPr>
            <a:r>
              <a:t>Topic</a:t>
            </a:r>
          </a:p>
        </p:txBody>
      </p:sp>
      <p:sp>
        <p:nvSpPr>
          <p:cNvPr id="345" name="Line"/>
          <p:cNvSpPr/>
          <p:nvPr/>
        </p:nvSpPr>
        <p:spPr>
          <a:xfrm>
            <a:off x="17034563" y="8375329"/>
            <a:ext cx="1212719" cy="1"/>
          </a:xfrm>
          <a:prstGeom prst="line">
            <a:avLst/>
          </a:prstGeom>
          <a:ln w="25400" cap="rnd">
            <a:solidFill>
              <a:srgbClr val="B9975B"/>
            </a:solidFill>
            <a:custDash>
              <a:ds d="100000" sp="200000"/>
            </a:custDash>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46" name="UNO…"/>
          <p:cNvSpPr txBox="1"/>
          <p:nvPr/>
        </p:nvSpPr>
        <p:spPr>
          <a:xfrm>
            <a:off x="2087304" y="6980117"/>
            <a:ext cx="4346312" cy="108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685800">
              <a:lnSpc>
                <a:spcPct val="50000"/>
              </a:lnSpc>
              <a:spcBef>
                <a:spcPts val="1000"/>
              </a:spcBef>
              <a:buClr>
                <a:srgbClr val="B9975B"/>
              </a:buClr>
              <a:defRPr sz="3200" b="0">
                <a:solidFill>
                  <a:srgbClr val="B9975B"/>
                </a:solidFill>
                <a:latin typeface="Laurentian Std"/>
                <a:ea typeface="Laurentian Std"/>
                <a:cs typeface="Laurentian Std"/>
                <a:sym typeface="Laurentian Std"/>
              </a:defRPr>
            </a:pPr>
            <a:r>
              <a:t>UNO</a:t>
            </a:r>
          </a:p>
          <a:p>
            <a:pPr algn="l" defTabSz="685800">
              <a:lnSpc>
                <a:spcPct val="50000"/>
              </a:lnSpc>
              <a:spcBef>
                <a:spcPts val="1000"/>
              </a:spcBef>
              <a:buClr>
                <a:srgbClr val="B9975B"/>
              </a:buClr>
              <a:defRPr sz="5200" b="0">
                <a:solidFill>
                  <a:srgbClr val="FFFFFF"/>
                </a:solidFill>
                <a:latin typeface="Laurentian Std"/>
                <a:ea typeface="Laurentian Std"/>
                <a:cs typeface="Laurentian Std"/>
                <a:sym typeface="Laurentian Std"/>
              </a:defRPr>
            </a:pPr>
            <a:r>
              <a:t>Topic</a:t>
            </a:r>
          </a:p>
        </p:txBody>
      </p:sp>
      <p:sp>
        <p:nvSpPr>
          <p:cNvPr id="347" name="Line"/>
          <p:cNvSpPr/>
          <p:nvPr/>
        </p:nvSpPr>
        <p:spPr>
          <a:xfrm>
            <a:off x="2157208" y="8375329"/>
            <a:ext cx="1212719" cy="1"/>
          </a:xfrm>
          <a:prstGeom prst="line">
            <a:avLst/>
          </a:prstGeom>
          <a:ln w="25400" cap="rnd">
            <a:solidFill>
              <a:srgbClr val="B9975B"/>
            </a:solidFill>
            <a:custDash>
              <a:ds d="100000" sp="200000"/>
            </a:custDash>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48" name="DOS…"/>
          <p:cNvSpPr txBox="1"/>
          <p:nvPr/>
        </p:nvSpPr>
        <p:spPr>
          <a:xfrm>
            <a:off x="9525981" y="6980117"/>
            <a:ext cx="4346312" cy="108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685800">
              <a:lnSpc>
                <a:spcPct val="50000"/>
              </a:lnSpc>
              <a:spcBef>
                <a:spcPts val="1000"/>
              </a:spcBef>
              <a:buClr>
                <a:srgbClr val="B9975B"/>
              </a:buClr>
              <a:defRPr sz="3200" b="0">
                <a:solidFill>
                  <a:srgbClr val="B9975B"/>
                </a:solidFill>
                <a:latin typeface="Laurentian Std"/>
                <a:ea typeface="Laurentian Std"/>
                <a:cs typeface="Laurentian Std"/>
                <a:sym typeface="Laurentian Std"/>
              </a:defRPr>
            </a:pPr>
            <a:r>
              <a:t>DOS</a:t>
            </a:r>
          </a:p>
          <a:p>
            <a:pPr algn="l" defTabSz="685800">
              <a:lnSpc>
                <a:spcPct val="50000"/>
              </a:lnSpc>
              <a:spcBef>
                <a:spcPts val="1000"/>
              </a:spcBef>
              <a:buClr>
                <a:srgbClr val="B9975B"/>
              </a:buClr>
              <a:defRPr sz="5200" b="0">
                <a:solidFill>
                  <a:srgbClr val="FFFFFF"/>
                </a:solidFill>
                <a:latin typeface="Laurentian Std"/>
                <a:ea typeface="Laurentian Std"/>
                <a:cs typeface="Laurentian Std"/>
                <a:sym typeface="Laurentian Std"/>
              </a:defRPr>
            </a:pPr>
            <a:r>
              <a:t>Topic</a:t>
            </a:r>
          </a:p>
        </p:txBody>
      </p:sp>
      <p:sp>
        <p:nvSpPr>
          <p:cNvPr id="349" name="Line"/>
          <p:cNvSpPr/>
          <p:nvPr/>
        </p:nvSpPr>
        <p:spPr>
          <a:xfrm>
            <a:off x="9595885" y="8375329"/>
            <a:ext cx="1212719" cy="1"/>
          </a:xfrm>
          <a:prstGeom prst="line">
            <a:avLst/>
          </a:prstGeom>
          <a:ln w="25400" cap="rnd">
            <a:solidFill>
              <a:srgbClr val="B9975B"/>
            </a:solidFill>
            <a:custDash>
              <a:ds d="100000" sp="200000"/>
            </a:custDash>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0" name="Caja de texto para el subtema"/>
          <p:cNvSpPr txBox="1"/>
          <p:nvPr/>
        </p:nvSpPr>
        <p:spPr>
          <a:xfrm>
            <a:off x="2087304" y="4982227"/>
            <a:ext cx="7916952" cy="712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4800" b="0">
                <a:solidFill>
                  <a:srgbClr val="FFFFFF"/>
                </a:solidFill>
                <a:latin typeface="Laurentian Std SemiBold"/>
                <a:ea typeface="Laurentian Std SemiBold"/>
                <a:cs typeface="Laurentian Std SemiBold"/>
                <a:sym typeface="Laurentian Std SemiBold"/>
              </a:defRPr>
            </a:lvl1pPr>
          </a:lstStyle>
          <a:p>
            <a:r>
              <a:t>Caja de texto para el subtema</a:t>
            </a:r>
          </a:p>
        </p:txBody>
      </p:sp>
      <p:sp>
        <p:nvSpPr>
          <p:cNvPr id="351" name="Universidad Panamericana"/>
          <p:cNvSpPr txBox="1"/>
          <p:nvPr/>
        </p:nvSpPr>
        <p:spPr>
          <a:xfrm>
            <a:off x="2127969" y="12909859"/>
            <a:ext cx="3191613" cy="373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algn="l">
              <a:defRPr sz="2200" b="0" spc="44">
                <a:solidFill>
                  <a:srgbClr val="B9975B"/>
                </a:solidFill>
                <a:latin typeface="Laurentian Std"/>
                <a:ea typeface="Laurentian Std"/>
                <a:cs typeface="Laurentian Std"/>
                <a:sym typeface="Laurentian Std"/>
              </a:defRPr>
            </a:lvl1pPr>
          </a:lstStyle>
          <a:p>
            <a:r>
              <a:t>Universidad Panamericana</a:t>
            </a:r>
          </a:p>
        </p:txBody>
      </p:sp>
      <p:sp>
        <p:nvSpPr>
          <p:cNvPr id="352" name="Torerum qui cus estiasi offic tem fugitis ute rendisci ut lacerume re delenda nectio. Ut que magnis dollora ectatem porerum,"/>
          <p:cNvSpPr txBox="1"/>
          <p:nvPr/>
        </p:nvSpPr>
        <p:spPr>
          <a:xfrm>
            <a:off x="16998641" y="8690430"/>
            <a:ext cx="5814319" cy="2122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10000"/>
              </a:lnSpc>
              <a:defRPr b="0">
                <a:solidFill>
                  <a:srgbClr val="FFFFFF"/>
                </a:solidFill>
                <a:latin typeface="Seravek Light"/>
                <a:ea typeface="Seravek Light"/>
                <a:cs typeface="Seravek Light"/>
                <a:sym typeface="Seravek Light"/>
              </a:defRPr>
            </a:lvl1pPr>
          </a:lstStyle>
          <a:p>
            <a:r>
              <a:t>Torerum qui cus estiasi offic tem fugitis ute rendisci ut lacerume re delenda nectio. Ut que magnis dollora ectatem porerum, </a:t>
            </a:r>
          </a:p>
        </p:txBody>
      </p:sp>
      <p:sp>
        <p:nvSpPr>
          <p:cNvPr id="353" name="Torerum qui cus estiasi offic tem fugitis ute rendisci ut lacerume re delenda nectio. Ut que magnis dollora ectatem porerum,"/>
          <p:cNvSpPr txBox="1"/>
          <p:nvPr/>
        </p:nvSpPr>
        <p:spPr>
          <a:xfrm>
            <a:off x="2121287" y="8690430"/>
            <a:ext cx="5814319" cy="2122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10000"/>
              </a:lnSpc>
              <a:defRPr b="0">
                <a:solidFill>
                  <a:srgbClr val="FFFFFF"/>
                </a:solidFill>
                <a:latin typeface="Seravek Light"/>
                <a:ea typeface="Seravek Light"/>
                <a:cs typeface="Seravek Light"/>
                <a:sym typeface="Seravek Light"/>
              </a:defRPr>
            </a:lvl1pPr>
          </a:lstStyle>
          <a:p>
            <a:r>
              <a:t>Torerum qui cus estiasi offic tem fugitis ute rendisci ut lacerume re delenda nectio. Ut que magnis dollora ectatem porerum, </a:t>
            </a:r>
          </a:p>
        </p:txBody>
      </p:sp>
      <p:sp>
        <p:nvSpPr>
          <p:cNvPr id="354" name="Torerum qui cus estiasi offic tem fugitis ute rendisci ut lacerume re delenda nectio. Ut que magnis dollora ectatem porerum,"/>
          <p:cNvSpPr txBox="1"/>
          <p:nvPr/>
        </p:nvSpPr>
        <p:spPr>
          <a:xfrm>
            <a:off x="9559964" y="8690430"/>
            <a:ext cx="5814319" cy="2122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10000"/>
              </a:lnSpc>
              <a:defRPr b="0">
                <a:solidFill>
                  <a:srgbClr val="FFFFFF"/>
                </a:solidFill>
                <a:latin typeface="Seravek Light"/>
                <a:ea typeface="Seravek Light"/>
                <a:cs typeface="Seravek Light"/>
                <a:sym typeface="Seravek Light"/>
              </a:defRPr>
            </a:lvl1pPr>
          </a:lstStyle>
          <a:p>
            <a:r>
              <a:t>Torerum qui cus estiasi offic tem fugitis ute rendisci ut lacerume re delenda nectio. Ut que magnis dollora ectatem porerum, </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Separador verde">
    <p:bg>
      <p:bgPr>
        <a:solidFill>
          <a:srgbClr val="025A4F"/>
        </a:solidFill>
        <a:effectLst/>
      </p:bgPr>
    </p:bg>
    <p:spTree>
      <p:nvGrpSpPr>
        <p:cNvPr id="1" name=""/>
        <p:cNvGrpSpPr/>
        <p:nvPr/>
      </p:nvGrpSpPr>
      <p:grpSpPr>
        <a:xfrm>
          <a:off x="0" y="0"/>
          <a:ext cx="0" cy="0"/>
          <a:chOff x="0" y="0"/>
          <a:chExt cx="0" cy="0"/>
        </a:xfrm>
      </p:grpSpPr>
      <p:sp>
        <p:nvSpPr>
          <p:cNvPr id="361" name="Image"/>
          <p:cNvSpPr>
            <a:spLocks noGrp="1"/>
          </p:cNvSpPr>
          <p:nvPr>
            <p:ph type="pic" sz="half" idx="13"/>
          </p:nvPr>
        </p:nvSpPr>
        <p:spPr>
          <a:xfrm>
            <a:off x="20221550" y="2243619"/>
            <a:ext cx="7568136" cy="13374793"/>
          </a:xfrm>
          <a:prstGeom prst="rect">
            <a:avLst/>
          </a:prstGeom>
        </p:spPr>
        <p:txBody>
          <a:bodyPr lIns="91439" tIns="45719" rIns="91439" bIns="45719" anchor="t">
            <a:noAutofit/>
          </a:bodyPr>
          <a:lstStyle/>
          <a:p>
            <a:endParaRPr/>
          </a:p>
        </p:txBody>
      </p:sp>
      <p:sp>
        <p:nvSpPr>
          <p:cNvPr id="362" name="Separador"/>
          <p:cNvSpPr txBox="1">
            <a:spLocks noGrp="1"/>
          </p:cNvSpPr>
          <p:nvPr>
            <p:ph type="body" idx="14"/>
          </p:nvPr>
        </p:nvSpPr>
        <p:spPr>
          <a:xfrm>
            <a:off x="-664363" y="2861057"/>
            <a:ext cx="24275974" cy="5703467"/>
          </a:xfrm>
          <a:prstGeom prst="rect">
            <a:avLst/>
          </a:prstGeom>
        </p:spPr>
        <p:txBody>
          <a:bodyPr anchor="t">
            <a:spAutoFit/>
          </a:bodyPr>
          <a:lstStyle>
            <a:lvl1pPr marL="0" indent="0">
              <a:lnSpc>
                <a:spcPct val="60000"/>
              </a:lnSpc>
              <a:spcBef>
                <a:spcPts val="0"/>
              </a:spcBef>
              <a:buSzTx/>
              <a:buNone/>
              <a:defRPr sz="44400">
                <a:solidFill>
                  <a:srgbClr val="FFFFFF"/>
                </a:solidFill>
                <a:latin typeface="Laurentian Std SemiBold"/>
                <a:ea typeface="Laurentian Std SemiBold"/>
                <a:cs typeface="Laurentian Std SemiBold"/>
                <a:sym typeface="Laurentian Std SemiBold"/>
              </a:defRPr>
            </a:lvl1pPr>
          </a:lstStyle>
          <a:p>
            <a:r>
              <a:t>Separador</a:t>
            </a:r>
          </a:p>
        </p:txBody>
      </p:sp>
      <p:sp>
        <p:nvSpPr>
          <p:cNvPr id="36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364" name="Universidad Panamericana"/>
          <p:cNvSpPr txBox="1"/>
          <p:nvPr/>
        </p:nvSpPr>
        <p:spPr>
          <a:xfrm>
            <a:off x="2127969" y="12909859"/>
            <a:ext cx="3191613" cy="373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algn="l">
              <a:defRPr sz="2200" b="0" spc="44">
                <a:solidFill>
                  <a:srgbClr val="B9975B"/>
                </a:solidFill>
                <a:latin typeface="Laurentian Std"/>
                <a:ea typeface="Laurentian Std"/>
                <a:cs typeface="Laurentian Std"/>
                <a:sym typeface="Laurentian Std"/>
              </a:defRPr>
            </a:lvl1pPr>
          </a:lstStyle>
          <a:p>
            <a:r>
              <a:t>Universidad Panamericana</a:t>
            </a:r>
          </a:p>
        </p:txBody>
      </p:sp>
      <p:sp>
        <p:nvSpPr>
          <p:cNvPr id="365" name="Lorem ipsum dolor sit amet, consectetuer adipiscing elit, sed diam nonummy nibh euismod tincidunt ut laoreet dolore magna aliquam erat volutpat. Ut wisi enim ad minim veniam, quis nostrud exerci tation ullamcorper."/>
          <p:cNvSpPr txBox="1"/>
          <p:nvPr/>
        </p:nvSpPr>
        <p:spPr>
          <a:xfrm>
            <a:off x="11791393" y="9349182"/>
            <a:ext cx="11021566" cy="2122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10000"/>
              </a:lnSpc>
              <a:defRPr b="0">
                <a:solidFill>
                  <a:srgbClr val="FFFFFF"/>
                </a:solidFill>
                <a:latin typeface="Seravek Light"/>
                <a:ea typeface="Seravek Light"/>
                <a:cs typeface="Seravek Light"/>
                <a:sym typeface="Seravek Light"/>
              </a:defRPr>
            </a:lvl1pPr>
          </a:lstStyle>
          <a:p>
            <a:r>
              <a:t>Lorem ipsum dolor sit amet, consectetuer adipiscing elit, sed diam nonummy nibh euismod tincidunt ut laoreet dolore magna aliquam erat volutpat. Ut wisi enim ad minim veniam, quis nostrud exerci tation ullamcorper.</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pread texto, data y foto">
    <p:spTree>
      <p:nvGrpSpPr>
        <p:cNvPr id="1" name=""/>
        <p:cNvGrpSpPr/>
        <p:nvPr/>
      </p:nvGrpSpPr>
      <p:grpSpPr>
        <a:xfrm>
          <a:off x="0" y="0"/>
          <a:ext cx="0" cy="0"/>
          <a:chOff x="0" y="0"/>
          <a:chExt cx="0" cy="0"/>
        </a:xfrm>
      </p:grpSpPr>
      <p:sp>
        <p:nvSpPr>
          <p:cNvPr id="22" name="drew-hays-tGYrlchfObE-unsplash.jpg"/>
          <p:cNvSpPr>
            <a:spLocks noGrp="1"/>
          </p:cNvSpPr>
          <p:nvPr>
            <p:ph type="pic" sz="half" idx="13"/>
          </p:nvPr>
        </p:nvSpPr>
        <p:spPr>
          <a:xfrm>
            <a:off x="-627547" y="3703"/>
            <a:ext cx="9144440" cy="13708595"/>
          </a:xfrm>
          <a:prstGeom prst="rect">
            <a:avLst/>
          </a:prstGeom>
        </p:spPr>
        <p:txBody>
          <a:bodyPr lIns="91439" tIns="45719" rIns="91439" bIns="45719" anchor="t">
            <a:noAutofit/>
          </a:bodyPr>
          <a:lstStyle/>
          <a:p>
            <a:endParaRPr/>
          </a:p>
        </p:txBody>
      </p:sp>
      <p:sp>
        <p:nvSpPr>
          <p:cNvPr id="23" name="Image"/>
          <p:cNvSpPr>
            <a:spLocks noGrp="1"/>
          </p:cNvSpPr>
          <p:nvPr>
            <p:ph type="pic" idx="14"/>
          </p:nvPr>
        </p:nvSpPr>
        <p:spPr>
          <a:xfrm>
            <a:off x="4884134" y="8560365"/>
            <a:ext cx="10100505" cy="17850111"/>
          </a:xfrm>
          <a:prstGeom prst="rect">
            <a:avLst/>
          </a:prstGeom>
        </p:spPr>
        <p:txBody>
          <a:bodyPr lIns="91439" tIns="45719" rIns="91439" bIns="45719" anchor="t">
            <a:noAutofit/>
          </a:bodyPr>
          <a:lstStyle/>
          <a:p>
            <a:endParaRPr/>
          </a:p>
        </p:txBody>
      </p:sp>
      <p:sp>
        <p:nvSpPr>
          <p:cNvPr id="24" name="80%"/>
          <p:cNvSpPr txBox="1">
            <a:spLocks noGrp="1"/>
          </p:cNvSpPr>
          <p:nvPr>
            <p:ph type="body" sz="quarter" idx="15"/>
          </p:nvPr>
        </p:nvSpPr>
        <p:spPr>
          <a:xfrm>
            <a:off x="3888178" y="8934767"/>
            <a:ext cx="3535681" cy="1993266"/>
          </a:xfrm>
          <a:prstGeom prst="rect">
            <a:avLst/>
          </a:prstGeom>
        </p:spPr>
        <p:txBody>
          <a:bodyPr wrap="none">
            <a:spAutoFit/>
          </a:bodyPr>
          <a:lstStyle>
            <a:lvl1pPr marL="0" indent="0">
              <a:spcBef>
                <a:spcPts val="0"/>
              </a:spcBef>
              <a:buSzTx/>
              <a:buNone/>
              <a:defRPr sz="15000">
                <a:solidFill>
                  <a:srgbClr val="FFFFFF"/>
                </a:solidFill>
                <a:latin typeface="Laurentian Std SemiBold"/>
                <a:ea typeface="Laurentian Std SemiBold"/>
                <a:cs typeface="Laurentian Std SemiBold"/>
                <a:sym typeface="Laurentian Std SemiBold"/>
              </a:defRPr>
            </a:lvl1pPr>
          </a:lstStyle>
          <a:p>
            <a:r>
              <a:t>80%</a:t>
            </a:r>
          </a:p>
        </p:txBody>
      </p:sp>
      <p:sp>
        <p:nvSpPr>
          <p:cNvPr id="25" name="Text"/>
          <p:cNvSpPr txBox="1">
            <a:spLocks noGrp="1"/>
          </p:cNvSpPr>
          <p:nvPr>
            <p:ph type="body" sz="quarter" idx="16"/>
          </p:nvPr>
        </p:nvSpPr>
        <p:spPr>
          <a:xfrm>
            <a:off x="3888178" y="10543667"/>
            <a:ext cx="1415797" cy="858266"/>
          </a:xfrm>
          <a:prstGeom prst="rect">
            <a:avLst/>
          </a:prstGeom>
        </p:spPr>
        <p:txBody>
          <a:bodyPr wrap="none">
            <a:spAutoFit/>
          </a:bodyPr>
          <a:lstStyle/>
          <a:p>
            <a:pPr marL="0" indent="0">
              <a:spcBef>
                <a:spcPts val="0"/>
              </a:spcBef>
              <a:buSzTx/>
              <a:buNone/>
              <a:defRPr sz="6000">
                <a:latin typeface="Laurentian Std SemiBold"/>
                <a:ea typeface="Laurentian Std SemiBold"/>
                <a:cs typeface="Laurentian Std SemiBold"/>
                <a:sym typeface="Laurentian Std SemiBold"/>
              </a:defRPr>
            </a:pPr>
            <a:endParaRPr/>
          </a:p>
        </p:txBody>
      </p:sp>
      <p:sp>
        <p:nvSpPr>
          <p:cNvPr id="26" name="Una o dos líneas para el nombre del tema"/>
          <p:cNvSpPr txBox="1">
            <a:spLocks noGrp="1"/>
          </p:cNvSpPr>
          <p:nvPr>
            <p:ph type="body" sz="quarter" idx="17"/>
          </p:nvPr>
        </p:nvSpPr>
        <p:spPr>
          <a:xfrm>
            <a:off x="9741171" y="3955440"/>
            <a:ext cx="8655700" cy="1847434"/>
          </a:xfrm>
          <a:prstGeom prst="rect">
            <a:avLst/>
          </a:prstGeom>
        </p:spPr>
        <p:txBody>
          <a:bodyPr anchor="t">
            <a:spAutoFit/>
          </a:bodyPr>
          <a:lstStyle>
            <a:lvl1pPr marL="0" indent="0">
              <a:lnSpc>
                <a:spcPct val="70000"/>
              </a:lnSpc>
              <a:spcBef>
                <a:spcPts val="0"/>
              </a:spcBef>
              <a:buSzTx/>
              <a:buNone/>
              <a:defRPr sz="7200">
                <a:solidFill>
                  <a:srgbClr val="B9975B"/>
                </a:solidFill>
                <a:latin typeface="Laurentian Std SemiBold"/>
                <a:ea typeface="Laurentian Std SemiBold"/>
                <a:cs typeface="Laurentian Std SemiBold"/>
                <a:sym typeface="Laurentian Std SemiBold"/>
              </a:defRPr>
            </a:lvl1pPr>
          </a:lstStyle>
          <a:p>
            <a:r>
              <a:t>Una o dos líneas para el nombre del tema</a:t>
            </a:r>
          </a:p>
        </p:txBody>
      </p:sp>
      <p:sp>
        <p:nvSpPr>
          <p:cNvPr id="27" name="Una línea para el subtema"/>
          <p:cNvSpPr txBox="1">
            <a:spLocks noGrp="1"/>
          </p:cNvSpPr>
          <p:nvPr>
            <p:ph type="body" sz="quarter" idx="18"/>
          </p:nvPr>
        </p:nvSpPr>
        <p:spPr>
          <a:xfrm>
            <a:off x="9741171" y="6387693"/>
            <a:ext cx="6546190" cy="712014"/>
          </a:xfrm>
          <a:prstGeom prst="rect">
            <a:avLst/>
          </a:prstGeom>
        </p:spPr>
        <p:txBody>
          <a:bodyPr wrap="none">
            <a:spAutoFit/>
          </a:bodyPr>
          <a:lstStyle>
            <a:lvl1pPr marL="0" indent="0">
              <a:spcBef>
                <a:spcPts val="0"/>
              </a:spcBef>
              <a:buSzTx/>
              <a:buNone/>
              <a:defRPr>
                <a:latin typeface="Laurentian Std SemiBold"/>
                <a:ea typeface="Laurentian Std SemiBold"/>
                <a:cs typeface="Laurentian Std SemiBold"/>
                <a:sym typeface="Laurentian Std SemiBold"/>
              </a:defRPr>
            </a:lvl1pPr>
          </a:lstStyle>
          <a:p>
            <a:r>
              <a:t>Una línea para el subtema</a:t>
            </a:r>
          </a:p>
        </p:txBody>
      </p:sp>
      <p:sp>
        <p:nvSpPr>
          <p:cNvPr id="28" name="Lorem ipsum dolor sit amet, consectetuer adipiscing elit, sed diam nonummy nibh euismod tincidunt ut laoreet dolore magna aliquam erat volutpat. Ut wisi enim ad minim veniam, quis nostrud exerci tation ullamcorper."/>
          <p:cNvSpPr txBox="1">
            <a:spLocks noGrp="1"/>
          </p:cNvSpPr>
          <p:nvPr>
            <p:ph type="body" sz="quarter" idx="19"/>
          </p:nvPr>
        </p:nvSpPr>
        <p:spPr>
          <a:xfrm>
            <a:off x="9781836" y="8459492"/>
            <a:ext cx="10847272" cy="2122171"/>
          </a:xfrm>
          <a:prstGeom prst="rect">
            <a:avLst/>
          </a:prstGeom>
        </p:spPr>
        <p:txBody>
          <a:bodyPr anchor="t">
            <a:spAutoFit/>
          </a:bodyPr>
          <a:lstStyle>
            <a:lvl1pPr marL="0" indent="0">
              <a:lnSpc>
                <a:spcPct val="110000"/>
              </a:lnSpc>
              <a:spcBef>
                <a:spcPts val="0"/>
              </a:spcBef>
              <a:buSzTx/>
              <a:buNone/>
              <a:defRPr sz="3000">
                <a:solidFill>
                  <a:srgbClr val="5E5E5E"/>
                </a:solidFill>
                <a:latin typeface="Seravek Light"/>
                <a:ea typeface="Seravek Light"/>
                <a:cs typeface="Seravek Light"/>
                <a:sym typeface="Seravek Light"/>
              </a:defRPr>
            </a:lvl1pPr>
          </a:lstStyle>
          <a:p>
            <a:r>
              <a:t>Lorem ipsum dolor sit amet, consectetuer adipiscing elit, sed diam nonummy nibh euismod tincidunt ut laoreet dolore magna aliquam erat volutpat. Ut wisi enim ad minim veniam, quis nostrud exerci tation ullamcorper.</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Spread fotografía 04 prepa">
    <p:spTree>
      <p:nvGrpSpPr>
        <p:cNvPr id="1" name=""/>
        <p:cNvGrpSpPr/>
        <p:nvPr/>
      </p:nvGrpSpPr>
      <p:grpSpPr>
        <a:xfrm>
          <a:off x="0" y="0"/>
          <a:ext cx="0" cy="0"/>
          <a:chOff x="0" y="0"/>
          <a:chExt cx="0" cy="0"/>
        </a:xfrm>
      </p:grpSpPr>
      <p:sp>
        <p:nvSpPr>
          <p:cNvPr id="421" name="Basket05.jpg"/>
          <p:cNvSpPr>
            <a:spLocks noGrp="1"/>
          </p:cNvSpPr>
          <p:nvPr>
            <p:ph type="pic" idx="13"/>
          </p:nvPr>
        </p:nvSpPr>
        <p:spPr>
          <a:xfrm>
            <a:off x="-145144" y="0"/>
            <a:ext cx="24674288" cy="13716000"/>
          </a:xfrm>
          <a:prstGeom prst="rect">
            <a:avLst/>
          </a:prstGeom>
        </p:spPr>
        <p:txBody>
          <a:bodyPr lIns="91439" tIns="45719" rIns="91439" bIns="45719" anchor="t">
            <a:noAutofit/>
          </a:bodyPr>
          <a:lstStyle/>
          <a:p>
            <a:endParaRPr/>
          </a:p>
        </p:txBody>
      </p:sp>
      <p:sp>
        <p:nvSpPr>
          <p:cNvPr id="422" name="Image"/>
          <p:cNvSpPr>
            <a:spLocks noGrp="1"/>
          </p:cNvSpPr>
          <p:nvPr>
            <p:ph type="pic" sz="half" idx="14"/>
          </p:nvPr>
        </p:nvSpPr>
        <p:spPr>
          <a:xfrm>
            <a:off x="17546022" y="2173351"/>
            <a:ext cx="8529321" cy="15073448"/>
          </a:xfrm>
          <a:prstGeom prst="rect">
            <a:avLst/>
          </a:prstGeom>
        </p:spPr>
        <p:txBody>
          <a:bodyPr lIns="91439" tIns="45719" rIns="91439" bIns="45719" anchor="t">
            <a:noAutofit/>
          </a:bodyPr>
          <a:lstStyle/>
          <a:p>
            <a:endParaRPr/>
          </a:p>
        </p:txBody>
      </p:sp>
      <p:sp>
        <p:nvSpPr>
          <p:cNvPr id="423" name="Bullet"/>
          <p:cNvSpPr txBox="1">
            <a:spLocks noGrp="1"/>
          </p:cNvSpPr>
          <p:nvPr>
            <p:ph type="body" sz="quarter" idx="15"/>
          </p:nvPr>
        </p:nvSpPr>
        <p:spPr>
          <a:xfrm>
            <a:off x="12282546" y="4537202"/>
            <a:ext cx="14076484" cy="4124452"/>
          </a:xfrm>
          <a:prstGeom prst="rect">
            <a:avLst/>
          </a:prstGeom>
        </p:spPr>
        <p:txBody>
          <a:bodyPr anchor="t">
            <a:spAutoFit/>
          </a:bodyPr>
          <a:lstStyle>
            <a:lvl1pPr marL="0" indent="0">
              <a:lnSpc>
                <a:spcPct val="60000"/>
              </a:lnSpc>
              <a:spcBef>
                <a:spcPts val="0"/>
              </a:spcBef>
              <a:buSzTx/>
              <a:buNone/>
              <a:defRPr sz="32000">
                <a:solidFill>
                  <a:srgbClr val="FFFFFF"/>
                </a:solidFill>
                <a:latin typeface="Laurentian Std SemiBold"/>
                <a:ea typeface="Laurentian Std SemiBold"/>
                <a:cs typeface="Laurentian Std SemiBold"/>
                <a:sym typeface="Laurentian Std SemiBold"/>
              </a:defRPr>
            </a:lvl1pPr>
          </a:lstStyle>
          <a:p>
            <a:r>
              <a:t>Bullet</a:t>
            </a:r>
          </a:p>
        </p:txBody>
      </p:sp>
      <p:sp>
        <p:nvSpPr>
          <p:cNvPr id="424" name="Slide Number"/>
          <p:cNvSpPr txBox="1">
            <a:spLocks noGrp="1"/>
          </p:cNvSpPr>
          <p:nvPr>
            <p:ph type="sldNum" sz="quarter" idx="2"/>
          </p:nvPr>
        </p:nvSpPr>
        <p:spPr>
          <a:xfrm>
            <a:off x="11959031" y="13081000"/>
            <a:ext cx="453238" cy="461059"/>
          </a:xfrm>
          <a:prstGeom prst="rect">
            <a:avLst/>
          </a:prstGeom>
        </p:spPr>
        <p:txBody>
          <a:bodyPr/>
          <a:lstStyle>
            <a:lvl1pPr algn="ctr">
              <a:defRPr sz="2400">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Separador guinda">
    <p:bg>
      <p:bgPr>
        <a:solidFill>
          <a:srgbClr val="8D1638"/>
        </a:solidFill>
        <a:effectLst/>
      </p:bgPr>
    </p:bg>
    <p:spTree>
      <p:nvGrpSpPr>
        <p:cNvPr id="1" name=""/>
        <p:cNvGrpSpPr/>
        <p:nvPr/>
      </p:nvGrpSpPr>
      <p:grpSpPr>
        <a:xfrm>
          <a:off x="0" y="0"/>
          <a:ext cx="0" cy="0"/>
          <a:chOff x="0" y="0"/>
          <a:chExt cx="0" cy="0"/>
        </a:xfrm>
      </p:grpSpPr>
      <p:sp>
        <p:nvSpPr>
          <p:cNvPr id="470" name="Image"/>
          <p:cNvSpPr>
            <a:spLocks noGrp="1"/>
          </p:cNvSpPr>
          <p:nvPr>
            <p:ph type="pic" sz="quarter" idx="13"/>
          </p:nvPr>
        </p:nvSpPr>
        <p:spPr>
          <a:xfrm>
            <a:off x="1857350" y="8419"/>
            <a:ext cx="2522379" cy="4457676"/>
          </a:xfrm>
          <a:prstGeom prst="rect">
            <a:avLst/>
          </a:prstGeom>
        </p:spPr>
        <p:txBody>
          <a:bodyPr lIns="91439" tIns="45719" rIns="91439" bIns="45719" anchor="t">
            <a:noAutofit/>
          </a:bodyPr>
          <a:lstStyle/>
          <a:p>
            <a:endParaRPr/>
          </a:p>
        </p:txBody>
      </p:sp>
      <p:sp>
        <p:nvSpPr>
          <p:cNvPr id="471" name="Separador"/>
          <p:cNvSpPr txBox="1">
            <a:spLocks noGrp="1"/>
          </p:cNvSpPr>
          <p:nvPr>
            <p:ph type="body" idx="14"/>
          </p:nvPr>
        </p:nvSpPr>
        <p:spPr>
          <a:xfrm>
            <a:off x="-664363" y="2861057"/>
            <a:ext cx="24275974" cy="5703467"/>
          </a:xfrm>
          <a:prstGeom prst="rect">
            <a:avLst/>
          </a:prstGeom>
        </p:spPr>
        <p:txBody>
          <a:bodyPr anchor="t">
            <a:spAutoFit/>
          </a:bodyPr>
          <a:lstStyle>
            <a:lvl1pPr marL="0" indent="0">
              <a:lnSpc>
                <a:spcPct val="60000"/>
              </a:lnSpc>
              <a:spcBef>
                <a:spcPts val="0"/>
              </a:spcBef>
              <a:buSzTx/>
              <a:buNone/>
              <a:defRPr sz="44400">
                <a:solidFill>
                  <a:srgbClr val="FFFFFF"/>
                </a:solidFill>
                <a:latin typeface="Laurentian Std SemiBold"/>
                <a:ea typeface="Laurentian Std SemiBold"/>
                <a:cs typeface="Laurentian Std SemiBold"/>
                <a:sym typeface="Laurentian Std SemiBold"/>
              </a:defRPr>
            </a:lvl1pPr>
          </a:lstStyle>
          <a:p>
            <a:r>
              <a:t>Separador</a:t>
            </a:r>
          </a:p>
        </p:txBody>
      </p:sp>
      <p:sp>
        <p:nvSpPr>
          <p:cNvPr id="472"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473" name="Universidad Panamericana"/>
          <p:cNvSpPr txBox="1"/>
          <p:nvPr/>
        </p:nvSpPr>
        <p:spPr>
          <a:xfrm>
            <a:off x="2127969" y="12909859"/>
            <a:ext cx="3191613" cy="373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algn="l">
              <a:defRPr sz="2200" b="0" spc="44">
                <a:solidFill>
                  <a:srgbClr val="B9975B"/>
                </a:solidFill>
                <a:latin typeface="Laurentian Std"/>
                <a:ea typeface="Laurentian Std"/>
                <a:cs typeface="Laurentian Std"/>
                <a:sym typeface="Laurentian Std"/>
              </a:defRPr>
            </a:lvl1pPr>
          </a:lstStyle>
          <a:p>
            <a:r>
              <a:t>Universidad Panamericana</a:t>
            </a:r>
          </a:p>
        </p:txBody>
      </p:sp>
      <p:sp>
        <p:nvSpPr>
          <p:cNvPr id="474" name="Lorem ipsum dolor sit amet, consectetuer adipiscing elit, sed diam nonummy nibh euismod tincidunt ut laoreet dolore magna aliquam erat volutpat. Ut wisi enim ad minim veniam, quis nostrud exerci tation ullamcorper."/>
          <p:cNvSpPr txBox="1"/>
          <p:nvPr/>
        </p:nvSpPr>
        <p:spPr>
          <a:xfrm>
            <a:off x="11791393" y="9349182"/>
            <a:ext cx="11021566" cy="2122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10000"/>
              </a:lnSpc>
              <a:defRPr b="0">
                <a:solidFill>
                  <a:srgbClr val="FFFFFF"/>
                </a:solidFill>
                <a:latin typeface="Seravek Light"/>
                <a:ea typeface="Seravek Light"/>
                <a:cs typeface="Seravek Light"/>
                <a:sym typeface="Seravek Light"/>
              </a:defRPr>
            </a:lvl1pPr>
          </a:lstStyle>
          <a:p>
            <a:r>
              <a:t>Lorem ipsum dolor sit amet, consectetuer adipiscing elit, sed diam nonummy nibh euismod tincidunt ut laoreet dolore magna aliquam erat volutpat. Ut wisi enim ad minim veniam, quis nostrud exerci tation ullamcorper.</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Spread fotografía 04 Universidad">
    <p:spTree>
      <p:nvGrpSpPr>
        <p:cNvPr id="1" name=""/>
        <p:cNvGrpSpPr/>
        <p:nvPr/>
      </p:nvGrpSpPr>
      <p:grpSpPr>
        <a:xfrm>
          <a:off x="0" y="0"/>
          <a:ext cx="0" cy="0"/>
          <a:chOff x="0" y="0"/>
          <a:chExt cx="0" cy="0"/>
        </a:xfrm>
      </p:grpSpPr>
      <p:sp>
        <p:nvSpPr>
          <p:cNvPr id="527" name="Basket05.jpg"/>
          <p:cNvSpPr>
            <a:spLocks noGrp="1"/>
          </p:cNvSpPr>
          <p:nvPr>
            <p:ph type="pic" idx="13"/>
          </p:nvPr>
        </p:nvSpPr>
        <p:spPr>
          <a:xfrm>
            <a:off x="-145144" y="0"/>
            <a:ext cx="24674288" cy="13716000"/>
          </a:xfrm>
          <a:prstGeom prst="rect">
            <a:avLst/>
          </a:prstGeom>
        </p:spPr>
        <p:txBody>
          <a:bodyPr lIns="91439" tIns="45719" rIns="91439" bIns="45719" anchor="t">
            <a:noAutofit/>
          </a:bodyPr>
          <a:lstStyle/>
          <a:p>
            <a:endParaRPr/>
          </a:p>
        </p:txBody>
      </p:sp>
      <p:sp>
        <p:nvSpPr>
          <p:cNvPr id="528" name="Image"/>
          <p:cNvSpPr>
            <a:spLocks noGrp="1"/>
          </p:cNvSpPr>
          <p:nvPr>
            <p:ph type="pic" sz="quarter" idx="14"/>
          </p:nvPr>
        </p:nvSpPr>
        <p:spPr>
          <a:xfrm>
            <a:off x="-81579" y="8730799"/>
            <a:ext cx="4006213" cy="7079982"/>
          </a:xfrm>
          <a:prstGeom prst="rect">
            <a:avLst/>
          </a:prstGeom>
        </p:spPr>
        <p:txBody>
          <a:bodyPr lIns="91439" tIns="45719" rIns="91439" bIns="45719" anchor="t">
            <a:noAutofit/>
          </a:bodyPr>
          <a:lstStyle/>
          <a:p>
            <a:endParaRPr/>
          </a:p>
        </p:txBody>
      </p:sp>
      <p:sp>
        <p:nvSpPr>
          <p:cNvPr id="529" name="Bullet"/>
          <p:cNvSpPr txBox="1">
            <a:spLocks noGrp="1"/>
          </p:cNvSpPr>
          <p:nvPr>
            <p:ph type="body" sz="quarter" idx="15"/>
          </p:nvPr>
        </p:nvSpPr>
        <p:spPr>
          <a:xfrm>
            <a:off x="-493654" y="9083802"/>
            <a:ext cx="14076484" cy="4124452"/>
          </a:xfrm>
          <a:prstGeom prst="rect">
            <a:avLst/>
          </a:prstGeom>
        </p:spPr>
        <p:txBody>
          <a:bodyPr anchor="t">
            <a:spAutoFit/>
          </a:bodyPr>
          <a:lstStyle>
            <a:lvl1pPr marL="0" indent="0">
              <a:lnSpc>
                <a:spcPct val="60000"/>
              </a:lnSpc>
              <a:spcBef>
                <a:spcPts val="0"/>
              </a:spcBef>
              <a:buSzTx/>
              <a:buNone/>
              <a:defRPr sz="32000">
                <a:solidFill>
                  <a:srgbClr val="FFFFFF"/>
                </a:solidFill>
                <a:latin typeface="Laurentian Std SemiBold"/>
                <a:ea typeface="Laurentian Std SemiBold"/>
                <a:cs typeface="Laurentian Std SemiBold"/>
                <a:sym typeface="Laurentian Std SemiBold"/>
              </a:defRPr>
            </a:lvl1pPr>
          </a:lstStyle>
          <a:p>
            <a:r>
              <a:t>Bullet</a:t>
            </a:r>
          </a:p>
        </p:txBody>
      </p:sp>
      <p:sp>
        <p:nvSpPr>
          <p:cNvPr id="530" name="Slide Number"/>
          <p:cNvSpPr txBox="1">
            <a:spLocks noGrp="1"/>
          </p:cNvSpPr>
          <p:nvPr>
            <p:ph type="sldNum" sz="quarter" idx="2"/>
          </p:nvPr>
        </p:nvSpPr>
        <p:spPr>
          <a:xfrm>
            <a:off x="11959031" y="13081000"/>
            <a:ext cx="453238" cy="461059"/>
          </a:xfrm>
          <a:prstGeom prst="rect">
            <a:avLst/>
          </a:prstGeom>
        </p:spPr>
        <p:txBody>
          <a:bodyPr/>
          <a:lstStyle>
            <a:lvl1pPr algn="ctr">
              <a:defRPr sz="2400">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Separador verde">
    <p:bg>
      <p:bgPr>
        <a:solidFill>
          <a:srgbClr val="12326E"/>
        </a:solidFill>
        <a:effectLst/>
      </p:bgPr>
    </p:bg>
    <p:spTree>
      <p:nvGrpSpPr>
        <p:cNvPr id="1" name=""/>
        <p:cNvGrpSpPr/>
        <p:nvPr/>
      </p:nvGrpSpPr>
      <p:grpSpPr>
        <a:xfrm>
          <a:off x="0" y="0"/>
          <a:ext cx="0" cy="0"/>
          <a:chOff x="0" y="0"/>
          <a:chExt cx="0" cy="0"/>
        </a:xfrm>
      </p:grpSpPr>
      <p:sp>
        <p:nvSpPr>
          <p:cNvPr id="576" name="Image"/>
          <p:cNvSpPr>
            <a:spLocks noGrp="1"/>
          </p:cNvSpPr>
          <p:nvPr>
            <p:ph type="pic" sz="half" idx="13"/>
          </p:nvPr>
        </p:nvSpPr>
        <p:spPr>
          <a:xfrm>
            <a:off x="4805417" y="-84760"/>
            <a:ext cx="6318347" cy="11166102"/>
          </a:xfrm>
          <a:prstGeom prst="rect">
            <a:avLst/>
          </a:prstGeom>
        </p:spPr>
        <p:txBody>
          <a:bodyPr lIns="91439" tIns="45719" rIns="91439" bIns="45719" anchor="t">
            <a:noAutofit/>
          </a:bodyPr>
          <a:lstStyle/>
          <a:p>
            <a:endParaRPr/>
          </a:p>
        </p:txBody>
      </p:sp>
      <p:sp>
        <p:nvSpPr>
          <p:cNvPr id="577" name="Separador"/>
          <p:cNvSpPr txBox="1">
            <a:spLocks noGrp="1"/>
          </p:cNvSpPr>
          <p:nvPr>
            <p:ph type="body" idx="14"/>
          </p:nvPr>
        </p:nvSpPr>
        <p:spPr>
          <a:xfrm>
            <a:off x="-664363" y="2861057"/>
            <a:ext cx="24275974" cy="5703467"/>
          </a:xfrm>
          <a:prstGeom prst="rect">
            <a:avLst/>
          </a:prstGeom>
        </p:spPr>
        <p:txBody>
          <a:bodyPr anchor="t">
            <a:spAutoFit/>
          </a:bodyPr>
          <a:lstStyle>
            <a:lvl1pPr marL="0" indent="0">
              <a:lnSpc>
                <a:spcPct val="60000"/>
              </a:lnSpc>
              <a:spcBef>
                <a:spcPts val="0"/>
              </a:spcBef>
              <a:buSzTx/>
              <a:buNone/>
              <a:defRPr sz="44400">
                <a:solidFill>
                  <a:srgbClr val="FFFFFF"/>
                </a:solidFill>
                <a:latin typeface="Laurentian Std SemiBold"/>
                <a:ea typeface="Laurentian Std SemiBold"/>
                <a:cs typeface="Laurentian Std SemiBold"/>
                <a:sym typeface="Laurentian Std SemiBold"/>
              </a:defRPr>
            </a:lvl1pPr>
          </a:lstStyle>
          <a:p>
            <a:r>
              <a:t>Separador</a:t>
            </a:r>
          </a:p>
        </p:txBody>
      </p:sp>
      <p:sp>
        <p:nvSpPr>
          <p:cNvPr id="578"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579" name="Universidad Panamericana"/>
          <p:cNvSpPr txBox="1"/>
          <p:nvPr/>
        </p:nvSpPr>
        <p:spPr>
          <a:xfrm>
            <a:off x="2127969" y="12909859"/>
            <a:ext cx="3191613" cy="373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algn="l">
              <a:defRPr sz="2200" b="0" spc="44">
                <a:solidFill>
                  <a:srgbClr val="B9975B"/>
                </a:solidFill>
                <a:latin typeface="Laurentian Std"/>
                <a:ea typeface="Laurentian Std"/>
                <a:cs typeface="Laurentian Std"/>
                <a:sym typeface="Laurentian Std"/>
              </a:defRPr>
            </a:lvl1pPr>
          </a:lstStyle>
          <a:p>
            <a:r>
              <a:t>Universidad Panamericana</a:t>
            </a:r>
          </a:p>
        </p:txBody>
      </p:sp>
      <p:sp>
        <p:nvSpPr>
          <p:cNvPr id="580" name="Lorem ipsum dolor sit amet, consectetuer adipiscing elit, sed diam nonummy nibh euismod tincidunt ut laoreet dolore magna aliquam erat volutpat. Ut wisi enim ad minim veniam, quis nostrud exerci tation ullamcorper."/>
          <p:cNvSpPr txBox="1"/>
          <p:nvPr/>
        </p:nvSpPr>
        <p:spPr>
          <a:xfrm>
            <a:off x="11791393" y="9349182"/>
            <a:ext cx="11021566" cy="2122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10000"/>
              </a:lnSpc>
              <a:defRPr b="0">
                <a:solidFill>
                  <a:srgbClr val="FFFFFF"/>
                </a:solidFill>
                <a:latin typeface="Seravek Light"/>
                <a:ea typeface="Seravek Light"/>
                <a:cs typeface="Seravek Light"/>
                <a:sym typeface="Seravek Light"/>
              </a:defRPr>
            </a:lvl1pPr>
          </a:lstStyle>
          <a:p>
            <a:r>
              <a:t>Lorem ipsum dolor sit amet, consectetuer adipiscing elit, sed diam nonummy nibh euismod tincidunt ut laoreet dolore magna aliquam erat volutpat. Ut wisi enim ad minim veniam, quis nostrud exerci tation ullamcorper.</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Spread fotografía 04 Posgrados">
    <p:spTree>
      <p:nvGrpSpPr>
        <p:cNvPr id="1" name=""/>
        <p:cNvGrpSpPr/>
        <p:nvPr/>
      </p:nvGrpSpPr>
      <p:grpSpPr>
        <a:xfrm>
          <a:off x="0" y="0"/>
          <a:ext cx="0" cy="0"/>
          <a:chOff x="0" y="0"/>
          <a:chExt cx="0" cy="0"/>
        </a:xfrm>
      </p:grpSpPr>
      <p:sp>
        <p:nvSpPr>
          <p:cNvPr id="635" name="Basket05.jpg"/>
          <p:cNvSpPr>
            <a:spLocks noGrp="1"/>
          </p:cNvSpPr>
          <p:nvPr>
            <p:ph type="pic" idx="13"/>
          </p:nvPr>
        </p:nvSpPr>
        <p:spPr>
          <a:xfrm>
            <a:off x="-145144" y="0"/>
            <a:ext cx="24674288" cy="13716000"/>
          </a:xfrm>
          <a:prstGeom prst="rect">
            <a:avLst/>
          </a:prstGeom>
        </p:spPr>
        <p:txBody>
          <a:bodyPr lIns="91439" tIns="45719" rIns="91439" bIns="45719" anchor="t">
            <a:noAutofit/>
          </a:bodyPr>
          <a:lstStyle/>
          <a:p>
            <a:endParaRPr/>
          </a:p>
        </p:txBody>
      </p:sp>
      <p:sp>
        <p:nvSpPr>
          <p:cNvPr id="636" name="Image"/>
          <p:cNvSpPr>
            <a:spLocks noGrp="1"/>
          </p:cNvSpPr>
          <p:nvPr>
            <p:ph type="pic" sz="quarter" idx="14"/>
          </p:nvPr>
        </p:nvSpPr>
        <p:spPr>
          <a:xfrm>
            <a:off x="-30779" y="8795424"/>
            <a:ext cx="3933078" cy="6950733"/>
          </a:xfrm>
          <a:prstGeom prst="rect">
            <a:avLst/>
          </a:prstGeom>
        </p:spPr>
        <p:txBody>
          <a:bodyPr lIns="91439" tIns="45719" rIns="91439" bIns="45719" anchor="t">
            <a:noAutofit/>
          </a:bodyPr>
          <a:lstStyle/>
          <a:p>
            <a:endParaRPr/>
          </a:p>
        </p:txBody>
      </p:sp>
      <p:sp>
        <p:nvSpPr>
          <p:cNvPr id="637" name="Bullet"/>
          <p:cNvSpPr txBox="1">
            <a:spLocks noGrp="1"/>
          </p:cNvSpPr>
          <p:nvPr>
            <p:ph type="body" sz="quarter" idx="15"/>
          </p:nvPr>
        </p:nvSpPr>
        <p:spPr>
          <a:xfrm>
            <a:off x="-493654" y="9083802"/>
            <a:ext cx="14076484" cy="4124452"/>
          </a:xfrm>
          <a:prstGeom prst="rect">
            <a:avLst/>
          </a:prstGeom>
        </p:spPr>
        <p:txBody>
          <a:bodyPr anchor="t">
            <a:spAutoFit/>
          </a:bodyPr>
          <a:lstStyle>
            <a:lvl1pPr marL="0" indent="0">
              <a:lnSpc>
                <a:spcPct val="60000"/>
              </a:lnSpc>
              <a:spcBef>
                <a:spcPts val="0"/>
              </a:spcBef>
              <a:buSzTx/>
              <a:buNone/>
              <a:defRPr sz="32000">
                <a:solidFill>
                  <a:srgbClr val="FFFFFF"/>
                </a:solidFill>
                <a:latin typeface="Laurentian Std SemiBold"/>
                <a:ea typeface="Laurentian Std SemiBold"/>
                <a:cs typeface="Laurentian Std SemiBold"/>
                <a:sym typeface="Laurentian Std SemiBold"/>
              </a:defRPr>
            </a:lvl1pPr>
          </a:lstStyle>
          <a:p>
            <a:r>
              <a:t>Bullet</a:t>
            </a:r>
          </a:p>
        </p:txBody>
      </p:sp>
      <p:sp>
        <p:nvSpPr>
          <p:cNvPr id="638" name="Slide Number"/>
          <p:cNvSpPr txBox="1">
            <a:spLocks noGrp="1"/>
          </p:cNvSpPr>
          <p:nvPr>
            <p:ph type="sldNum" sz="quarter" idx="2"/>
          </p:nvPr>
        </p:nvSpPr>
        <p:spPr>
          <a:xfrm>
            <a:off x="11959031" y="13081000"/>
            <a:ext cx="453238" cy="461059"/>
          </a:xfrm>
          <a:prstGeom prst="rect">
            <a:avLst/>
          </a:prstGeom>
        </p:spPr>
        <p:txBody>
          <a:bodyPr/>
          <a:lstStyle>
            <a:lvl1pPr algn="ctr">
              <a:defRPr sz="2400">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Gracias">
    <p:spTree>
      <p:nvGrpSpPr>
        <p:cNvPr id="1" name=""/>
        <p:cNvGrpSpPr/>
        <p:nvPr/>
      </p:nvGrpSpPr>
      <p:grpSpPr>
        <a:xfrm>
          <a:off x="0" y="0"/>
          <a:ext cx="0" cy="0"/>
          <a:chOff x="0" y="0"/>
          <a:chExt cx="0" cy="0"/>
        </a:xfrm>
      </p:grpSpPr>
      <p:pic>
        <p:nvPicPr>
          <p:cNvPr id="645" name="Image" descr="Image"/>
          <p:cNvPicPr>
            <a:picLocks noChangeAspect="1"/>
          </p:cNvPicPr>
          <p:nvPr/>
        </p:nvPicPr>
        <p:blipFill>
          <a:blip r:embed="rId2"/>
          <a:stretch>
            <a:fillRect/>
          </a:stretch>
        </p:blipFill>
        <p:spPr>
          <a:xfrm>
            <a:off x="10617910" y="8997056"/>
            <a:ext cx="3148180" cy="1917043"/>
          </a:xfrm>
          <a:prstGeom prst="rect">
            <a:avLst/>
          </a:prstGeom>
          <a:ln w="12700">
            <a:miter lim="400000"/>
          </a:ln>
        </p:spPr>
      </p:pic>
      <p:pic>
        <p:nvPicPr>
          <p:cNvPr id="646" name="Image" descr="Image"/>
          <p:cNvPicPr>
            <a:picLocks noChangeAspect="1"/>
          </p:cNvPicPr>
          <p:nvPr/>
        </p:nvPicPr>
        <p:blipFill>
          <a:blip r:embed="rId3">
            <a:alphaModFix amt="84361"/>
          </a:blip>
          <a:stretch>
            <a:fillRect/>
          </a:stretch>
        </p:blipFill>
        <p:spPr>
          <a:xfrm>
            <a:off x="11578399" y="4784905"/>
            <a:ext cx="1826700" cy="3228230"/>
          </a:xfrm>
          <a:prstGeom prst="rect">
            <a:avLst/>
          </a:prstGeom>
          <a:ln w="12700">
            <a:miter lim="400000"/>
          </a:ln>
        </p:spPr>
      </p:pic>
      <p:sp>
        <p:nvSpPr>
          <p:cNvPr id="647" name="GRACIAS"/>
          <p:cNvSpPr txBox="1"/>
          <p:nvPr/>
        </p:nvSpPr>
        <p:spPr>
          <a:xfrm>
            <a:off x="8666322" y="6050534"/>
            <a:ext cx="7051357" cy="16149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60000"/>
              </a:lnSpc>
              <a:defRPr sz="12000" b="0" cap="all">
                <a:latin typeface="Laurentian Std SemiBold"/>
                <a:ea typeface="Laurentian Std SemiBold"/>
                <a:cs typeface="Laurentian Std SemiBold"/>
                <a:sym typeface="Laurentian Std SemiBold"/>
              </a:defRPr>
            </a:lvl1pPr>
          </a:lstStyle>
          <a:p>
            <a:r>
              <a:t>GRACIAS</a:t>
            </a:r>
          </a:p>
        </p:txBody>
      </p:sp>
      <p:sp>
        <p:nvSpPr>
          <p:cNvPr id="648" name="Slide Number"/>
          <p:cNvSpPr txBox="1">
            <a:spLocks noGrp="1"/>
          </p:cNvSpPr>
          <p:nvPr>
            <p:ph type="sldNum" sz="quarter" idx="2"/>
          </p:nvPr>
        </p:nvSpPr>
        <p:spPr>
          <a:xfrm>
            <a:off x="11965381" y="13081000"/>
            <a:ext cx="453238" cy="469900"/>
          </a:xfrm>
          <a:prstGeom prst="rect">
            <a:avLst/>
          </a:prstGeom>
        </p:spPr>
        <p:txBody>
          <a:bodyPr/>
          <a:lstStyle>
            <a:lvl1pPr algn="ctr">
              <a:defRPr sz="2400">
                <a:solidFill>
                  <a:srgbClr val="000000"/>
                </a:solidFill>
                <a:latin typeface="Helvetica Light"/>
                <a:ea typeface="Helvetica Light"/>
                <a:cs typeface="Helvetica Light"/>
                <a:sym typeface="Helvetica Light"/>
              </a:defRPr>
            </a:lvl1pPr>
          </a:lstStyle>
          <a:p>
            <a:fld id="{86CB4B4D-7CA3-9044-876B-883B54F8677D}" type="slidenum">
              <a:t>‹Nº›</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21"/>
        <p:cNvGrpSpPr/>
        <p:nvPr/>
      </p:nvGrpSpPr>
      <p:grpSpPr>
        <a:xfrm>
          <a:off x="0" y="0"/>
          <a:ext cx="0" cy="0"/>
          <a:chOff x="0" y="0"/>
          <a:chExt cx="0" cy="0"/>
        </a:xfrm>
      </p:grpSpPr>
      <p:sp>
        <p:nvSpPr>
          <p:cNvPr id="22" name="Google Shape;22;p45"/>
          <p:cNvSpPr txBox="1">
            <a:spLocks noGrp="1"/>
          </p:cNvSpPr>
          <p:nvPr>
            <p:ph type="title"/>
          </p:nvPr>
        </p:nvSpPr>
        <p:spPr>
          <a:xfrm>
            <a:off x="1219200" y="549276"/>
            <a:ext cx="21945600" cy="228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Font typeface="Calibri"/>
              <a:buNone/>
              <a:defRPr sz="8800">
                <a:solidFill>
                  <a:schemeClr val="dk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a:endParaRPr/>
          </a:p>
        </p:txBody>
      </p:sp>
      <p:sp>
        <p:nvSpPr>
          <p:cNvPr id="23" name="Google Shape;23;p45"/>
          <p:cNvSpPr txBox="1">
            <a:spLocks noGrp="1"/>
          </p:cNvSpPr>
          <p:nvPr>
            <p:ph type="body" idx="1"/>
          </p:nvPr>
        </p:nvSpPr>
        <p:spPr>
          <a:xfrm>
            <a:off x="1219200" y="3200401"/>
            <a:ext cx="21945600" cy="9051926"/>
          </a:xfrm>
          <a:prstGeom prst="rect">
            <a:avLst/>
          </a:prstGeom>
          <a:noFill/>
          <a:ln>
            <a:noFill/>
          </a:ln>
        </p:spPr>
        <p:txBody>
          <a:bodyPr spcFirstLastPara="1" wrap="square" lIns="91425" tIns="91425" rIns="91425" bIns="91425" anchor="t" anchorCtr="0">
            <a:noAutofit/>
          </a:bodyPr>
          <a:lstStyle>
            <a:lvl1pPr marL="914400" lvl="0" indent="-635000" algn="l">
              <a:lnSpc>
                <a:spcPct val="100000"/>
              </a:lnSpc>
              <a:spcBef>
                <a:spcPts val="1280"/>
              </a:spcBef>
              <a:spcAft>
                <a:spcPts val="0"/>
              </a:spcAft>
              <a:buClr>
                <a:schemeClr val="dk1"/>
              </a:buClr>
              <a:buSzPts val="1400"/>
              <a:buFont typeface="Calibri"/>
              <a:buChar char="●"/>
              <a:defRPr sz="6400">
                <a:solidFill>
                  <a:schemeClr val="dk1"/>
                </a:solidFill>
                <a:latin typeface="Calibri"/>
                <a:ea typeface="Calibri"/>
                <a:cs typeface="Calibri"/>
                <a:sym typeface="Calibri"/>
              </a:defRPr>
            </a:lvl1pPr>
            <a:lvl2pPr marL="1828800" lvl="1" indent="-635000" algn="l">
              <a:lnSpc>
                <a:spcPct val="100000"/>
              </a:lnSpc>
              <a:spcBef>
                <a:spcPts val="0"/>
              </a:spcBef>
              <a:spcAft>
                <a:spcPts val="0"/>
              </a:spcAft>
              <a:buClr>
                <a:schemeClr val="dk1"/>
              </a:buClr>
              <a:buSzPts val="1400"/>
              <a:buFont typeface="Calibri"/>
              <a:buChar char="●"/>
              <a:defRPr sz="5600">
                <a:solidFill>
                  <a:schemeClr val="dk1"/>
                </a:solidFill>
                <a:latin typeface="Calibri"/>
                <a:ea typeface="Calibri"/>
                <a:cs typeface="Calibri"/>
                <a:sym typeface="Calibri"/>
              </a:defRPr>
            </a:lvl2pPr>
            <a:lvl3pPr marL="2743200" lvl="2" indent="-635000" algn="l">
              <a:lnSpc>
                <a:spcPct val="100000"/>
              </a:lnSpc>
              <a:spcBef>
                <a:spcPts val="0"/>
              </a:spcBef>
              <a:spcAft>
                <a:spcPts val="0"/>
              </a:spcAft>
              <a:buClr>
                <a:schemeClr val="dk1"/>
              </a:buClr>
              <a:buSzPts val="1400"/>
              <a:buFont typeface="Calibri"/>
              <a:buChar char="●"/>
              <a:defRPr sz="4800">
                <a:solidFill>
                  <a:schemeClr val="dk1"/>
                </a:solidFill>
                <a:latin typeface="Calibri"/>
                <a:ea typeface="Calibri"/>
                <a:cs typeface="Calibri"/>
                <a:sym typeface="Calibri"/>
              </a:defRPr>
            </a:lvl3pPr>
            <a:lvl4pPr marL="3657600" lvl="3" indent="-635000" algn="l">
              <a:lnSpc>
                <a:spcPct val="100000"/>
              </a:lnSpc>
              <a:spcBef>
                <a:spcPts val="0"/>
              </a:spcBef>
              <a:spcAft>
                <a:spcPts val="0"/>
              </a:spcAft>
              <a:buClr>
                <a:schemeClr val="dk1"/>
              </a:buClr>
              <a:buSzPts val="1400"/>
              <a:buFont typeface="Calibri"/>
              <a:buChar char="●"/>
              <a:defRPr sz="4000">
                <a:solidFill>
                  <a:schemeClr val="dk1"/>
                </a:solidFill>
                <a:latin typeface="Calibri"/>
                <a:ea typeface="Calibri"/>
                <a:cs typeface="Calibri"/>
                <a:sym typeface="Calibri"/>
              </a:defRPr>
            </a:lvl4pPr>
            <a:lvl5pPr marL="4572000" lvl="4" indent="-635000" algn="l">
              <a:lnSpc>
                <a:spcPct val="100000"/>
              </a:lnSpc>
              <a:spcBef>
                <a:spcPts val="0"/>
              </a:spcBef>
              <a:spcAft>
                <a:spcPts val="0"/>
              </a:spcAft>
              <a:buClr>
                <a:schemeClr val="dk1"/>
              </a:buClr>
              <a:buSzPts val="1400"/>
              <a:buFont typeface="Calibri"/>
              <a:buChar char="●"/>
              <a:defRPr sz="4000">
                <a:solidFill>
                  <a:schemeClr val="dk1"/>
                </a:solidFill>
                <a:latin typeface="Calibri"/>
                <a:ea typeface="Calibri"/>
                <a:cs typeface="Calibri"/>
                <a:sym typeface="Calibri"/>
              </a:defRPr>
            </a:lvl5pPr>
            <a:lvl6pPr marL="5486400" lvl="5" indent="-635000" algn="l">
              <a:lnSpc>
                <a:spcPct val="100000"/>
              </a:lnSpc>
              <a:spcBef>
                <a:spcPts val="0"/>
              </a:spcBef>
              <a:spcAft>
                <a:spcPts val="0"/>
              </a:spcAft>
              <a:buClr>
                <a:schemeClr val="dk1"/>
              </a:buClr>
              <a:buSzPts val="1400"/>
              <a:buFont typeface="Calibri"/>
              <a:buChar char="●"/>
              <a:defRPr sz="4000">
                <a:solidFill>
                  <a:schemeClr val="dk1"/>
                </a:solidFill>
                <a:latin typeface="Calibri"/>
                <a:ea typeface="Calibri"/>
                <a:cs typeface="Calibri"/>
                <a:sym typeface="Calibri"/>
              </a:defRPr>
            </a:lvl6pPr>
            <a:lvl7pPr marL="6400800" lvl="6" indent="-635000" algn="l">
              <a:lnSpc>
                <a:spcPct val="100000"/>
              </a:lnSpc>
              <a:spcBef>
                <a:spcPts val="0"/>
              </a:spcBef>
              <a:spcAft>
                <a:spcPts val="0"/>
              </a:spcAft>
              <a:buClr>
                <a:schemeClr val="dk1"/>
              </a:buClr>
              <a:buSzPts val="1400"/>
              <a:buFont typeface="Calibri"/>
              <a:buChar char="●"/>
              <a:defRPr sz="4000">
                <a:solidFill>
                  <a:schemeClr val="dk1"/>
                </a:solidFill>
                <a:latin typeface="Calibri"/>
                <a:ea typeface="Calibri"/>
                <a:cs typeface="Calibri"/>
                <a:sym typeface="Calibri"/>
              </a:defRPr>
            </a:lvl7pPr>
            <a:lvl8pPr marL="7315200" lvl="7" indent="-635000" algn="l">
              <a:lnSpc>
                <a:spcPct val="100000"/>
              </a:lnSpc>
              <a:spcBef>
                <a:spcPts val="0"/>
              </a:spcBef>
              <a:spcAft>
                <a:spcPts val="0"/>
              </a:spcAft>
              <a:buClr>
                <a:schemeClr val="dk1"/>
              </a:buClr>
              <a:buSzPts val="1400"/>
              <a:buFont typeface="Calibri"/>
              <a:buChar char="●"/>
              <a:defRPr sz="4000">
                <a:solidFill>
                  <a:schemeClr val="dk1"/>
                </a:solidFill>
                <a:latin typeface="Calibri"/>
                <a:ea typeface="Calibri"/>
                <a:cs typeface="Calibri"/>
                <a:sym typeface="Calibri"/>
              </a:defRPr>
            </a:lvl8pPr>
            <a:lvl9pPr marL="8229600" lvl="8" indent="-635000" algn="l">
              <a:lnSpc>
                <a:spcPct val="100000"/>
              </a:lnSpc>
              <a:spcBef>
                <a:spcPts val="0"/>
              </a:spcBef>
              <a:spcAft>
                <a:spcPts val="0"/>
              </a:spcAft>
              <a:buClr>
                <a:schemeClr val="dk1"/>
              </a:buClr>
              <a:buSzPts val="1400"/>
              <a:buFont typeface="Calibri"/>
              <a:buChar char="●"/>
              <a:defRPr sz="4000">
                <a:solidFill>
                  <a:schemeClr val="dk1"/>
                </a:solidFill>
                <a:latin typeface="Calibri"/>
                <a:ea typeface="Calibri"/>
                <a:cs typeface="Calibri"/>
                <a:sym typeface="Calibri"/>
              </a:defRPr>
            </a:lvl9pPr>
          </a:lstStyle>
          <a:p>
            <a:endParaRPr/>
          </a:p>
        </p:txBody>
      </p:sp>
      <p:sp>
        <p:nvSpPr>
          <p:cNvPr id="24" name="Google Shape;24;p45"/>
          <p:cNvSpPr txBox="1">
            <a:spLocks noGrp="1"/>
          </p:cNvSpPr>
          <p:nvPr>
            <p:ph type="dt" idx="10"/>
          </p:nvPr>
        </p:nvSpPr>
        <p:spPr>
          <a:xfrm>
            <a:off x="1219200" y="12712701"/>
            <a:ext cx="5689600" cy="73025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Char char="●"/>
              <a:defRPr sz="24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36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36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36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36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36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36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36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3600" b="0" i="0" u="none" strike="noStrike" cap="none">
                <a:solidFill>
                  <a:schemeClr val="dk1"/>
                </a:solidFill>
                <a:latin typeface="Calibri"/>
                <a:ea typeface="Calibri"/>
                <a:cs typeface="Calibri"/>
                <a:sym typeface="Calibri"/>
              </a:defRPr>
            </a:lvl9pPr>
          </a:lstStyle>
          <a:p>
            <a:endParaRPr/>
          </a:p>
        </p:txBody>
      </p:sp>
      <p:sp>
        <p:nvSpPr>
          <p:cNvPr id="25" name="Google Shape;25;p45"/>
          <p:cNvSpPr txBox="1">
            <a:spLocks noGrp="1"/>
          </p:cNvSpPr>
          <p:nvPr>
            <p:ph type="ftr" idx="11"/>
          </p:nvPr>
        </p:nvSpPr>
        <p:spPr>
          <a:xfrm>
            <a:off x="8331200" y="12712701"/>
            <a:ext cx="7721600" cy="73025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Char char="●"/>
              <a:defRPr sz="24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36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36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36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36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36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36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36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3600" b="0" i="0" u="none" strike="noStrike" cap="none">
                <a:solidFill>
                  <a:schemeClr val="dk1"/>
                </a:solidFill>
                <a:latin typeface="Calibri"/>
                <a:ea typeface="Calibri"/>
                <a:cs typeface="Calibri"/>
                <a:sym typeface="Calibri"/>
              </a:defRPr>
            </a:lvl9pPr>
          </a:lstStyle>
          <a:p>
            <a:endParaRPr/>
          </a:p>
        </p:txBody>
      </p:sp>
      <p:sp>
        <p:nvSpPr>
          <p:cNvPr id="26" name="Google Shape;26;p45"/>
          <p:cNvSpPr txBox="1">
            <a:spLocks noGrp="1"/>
          </p:cNvSpPr>
          <p:nvPr>
            <p:ph type="sldNum" idx="12"/>
          </p:nvPr>
        </p:nvSpPr>
        <p:spPr>
          <a:xfrm>
            <a:off x="17475200" y="12712701"/>
            <a:ext cx="5689600" cy="730250"/>
          </a:xfrm>
          <a:prstGeom prst="rect">
            <a:avLst/>
          </a:prstGeom>
          <a:noFill/>
          <a:ln>
            <a:noFill/>
          </a:ln>
        </p:spPr>
        <p:txBody>
          <a:bodyPr spcFirstLastPara="1" wrap="square" lIns="91425" tIns="91425" rIns="91425" bIns="91425" anchor="ctr" anchorCtr="0">
            <a:noAutofit/>
          </a:bodyPr>
          <a:lstStyle>
            <a:lvl1pPr marL="0" marR="0" lvl="0" indent="177800" algn="r">
              <a:lnSpc>
                <a:spcPct val="100000"/>
              </a:lnSpc>
              <a:spcBef>
                <a:spcPts val="0"/>
              </a:spcBef>
              <a:spcAft>
                <a:spcPts val="0"/>
              </a:spcAft>
              <a:buClr>
                <a:srgbClr val="000000"/>
              </a:buClr>
              <a:buSzPts val="1400"/>
              <a:buFont typeface="Arial"/>
              <a:buNone/>
              <a:defRPr sz="2400" b="0" i="0" u="none" strike="noStrike" cap="none">
                <a:solidFill>
                  <a:srgbClr val="888888"/>
                </a:solidFill>
                <a:latin typeface="Calibri"/>
                <a:ea typeface="Calibri"/>
                <a:cs typeface="Calibri"/>
                <a:sym typeface="Calibri"/>
              </a:defRPr>
            </a:lvl1pPr>
            <a:lvl2pPr marL="0" marR="0" lvl="1" indent="177800" algn="r">
              <a:lnSpc>
                <a:spcPct val="100000"/>
              </a:lnSpc>
              <a:spcBef>
                <a:spcPts val="0"/>
              </a:spcBef>
              <a:spcAft>
                <a:spcPts val="0"/>
              </a:spcAft>
              <a:buClr>
                <a:srgbClr val="000000"/>
              </a:buClr>
              <a:buSzPts val="1400"/>
              <a:buFont typeface="Arial"/>
              <a:buNone/>
              <a:defRPr sz="2400" b="0" i="0" u="none" strike="noStrike" cap="none">
                <a:solidFill>
                  <a:srgbClr val="888888"/>
                </a:solidFill>
                <a:latin typeface="Calibri"/>
                <a:ea typeface="Calibri"/>
                <a:cs typeface="Calibri"/>
                <a:sym typeface="Calibri"/>
              </a:defRPr>
            </a:lvl2pPr>
            <a:lvl3pPr marL="0" marR="0" lvl="2" indent="177800" algn="r">
              <a:lnSpc>
                <a:spcPct val="100000"/>
              </a:lnSpc>
              <a:spcBef>
                <a:spcPts val="0"/>
              </a:spcBef>
              <a:spcAft>
                <a:spcPts val="0"/>
              </a:spcAft>
              <a:buClr>
                <a:srgbClr val="000000"/>
              </a:buClr>
              <a:buSzPts val="1400"/>
              <a:buFont typeface="Arial"/>
              <a:buNone/>
              <a:defRPr sz="2400" b="0" i="0" u="none" strike="noStrike" cap="none">
                <a:solidFill>
                  <a:srgbClr val="888888"/>
                </a:solidFill>
                <a:latin typeface="Calibri"/>
                <a:ea typeface="Calibri"/>
                <a:cs typeface="Calibri"/>
                <a:sym typeface="Calibri"/>
              </a:defRPr>
            </a:lvl3pPr>
            <a:lvl4pPr marL="0" marR="0" lvl="3" indent="177800" algn="r">
              <a:lnSpc>
                <a:spcPct val="100000"/>
              </a:lnSpc>
              <a:spcBef>
                <a:spcPts val="0"/>
              </a:spcBef>
              <a:spcAft>
                <a:spcPts val="0"/>
              </a:spcAft>
              <a:buClr>
                <a:srgbClr val="000000"/>
              </a:buClr>
              <a:buSzPts val="1400"/>
              <a:buFont typeface="Arial"/>
              <a:buNone/>
              <a:defRPr sz="2400" b="0" i="0" u="none" strike="noStrike" cap="none">
                <a:solidFill>
                  <a:srgbClr val="888888"/>
                </a:solidFill>
                <a:latin typeface="Calibri"/>
                <a:ea typeface="Calibri"/>
                <a:cs typeface="Calibri"/>
                <a:sym typeface="Calibri"/>
              </a:defRPr>
            </a:lvl4pPr>
            <a:lvl5pPr marL="0" marR="0" lvl="4" indent="177800" algn="r">
              <a:lnSpc>
                <a:spcPct val="100000"/>
              </a:lnSpc>
              <a:spcBef>
                <a:spcPts val="0"/>
              </a:spcBef>
              <a:spcAft>
                <a:spcPts val="0"/>
              </a:spcAft>
              <a:buClr>
                <a:srgbClr val="000000"/>
              </a:buClr>
              <a:buSzPts val="1400"/>
              <a:buFont typeface="Arial"/>
              <a:buNone/>
              <a:defRPr sz="2400" b="0" i="0" u="none" strike="noStrike" cap="none">
                <a:solidFill>
                  <a:srgbClr val="888888"/>
                </a:solidFill>
                <a:latin typeface="Calibri"/>
                <a:ea typeface="Calibri"/>
                <a:cs typeface="Calibri"/>
                <a:sym typeface="Calibri"/>
              </a:defRPr>
            </a:lvl5pPr>
            <a:lvl6pPr marL="0" marR="0" lvl="5" indent="177800" algn="r">
              <a:lnSpc>
                <a:spcPct val="100000"/>
              </a:lnSpc>
              <a:spcBef>
                <a:spcPts val="0"/>
              </a:spcBef>
              <a:spcAft>
                <a:spcPts val="0"/>
              </a:spcAft>
              <a:buClr>
                <a:srgbClr val="000000"/>
              </a:buClr>
              <a:buSzPts val="1400"/>
              <a:buFont typeface="Arial"/>
              <a:buNone/>
              <a:defRPr sz="2400" b="0" i="0" u="none" strike="noStrike" cap="none">
                <a:solidFill>
                  <a:srgbClr val="888888"/>
                </a:solidFill>
                <a:latin typeface="Calibri"/>
                <a:ea typeface="Calibri"/>
                <a:cs typeface="Calibri"/>
                <a:sym typeface="Calibri"/>
              </a:defRPr>
            </a:lvl6pPr>
            <a:lvl7pPr marL="0" marR="0" lvl="6" indent="177800" algn="r">
              <a:lnSpc>
                <a:spcPct val="100000"/>
              </a:lnSpc>
              <a:spcBef>
                <a:spcPts val="0"/>
              </a:spcBef>
              <a:spcAft>
                <a:spcPts val="0"/>
              </a:spcAft>
              <a:buClr>
                <a:srgbClr val="000000"/>
              </a:buClr>
              <a:buSzPts val="1400"/>
              <a:buFont typeface="Arial"/>
              <a:buNone/>
              <a:defRPr sz="2400" b="0" i="0" u="none" strike="noStrike" cap="none">
                <a:solidFill>
                  <a:srgbClr val="888888"/>
                </a:solidFill>
                <a:latin typeface="Calibri"/>
                <a:ea typeface="Calibri"/>
                <a:cs typeface="Calibri"/>
                <a:sym typeface="Calibri"/>
              </a:defRPr>
            </a:lvl7pPr>
            <a:lvl8pPr marL="0" marR="0" lvl="7" indent="177800" algn="r">
              <a:lnSpc>
                <a:spcPct val="100000"/>
              </a:lnSpc>
              <a:spcBef>
                <a:spcPts val="0"/>
              </a:spcBef>
              <a:spcAft>
                <a:spcPts val="0"/>
              </a:spcAft>
              <a:buClr>
                <a:srgbClr val="000000"/>
              </a:buClr>
              <a:buSzPts val="1400"/>
              <a:buFont typeface="Arial"/>
              <a:buNone/>
              <a:defRPr sz="2400" b="0" i="0" u="none" strike="noStrike" cap="none">
                <a:solidFill>
                  <a:srgbClr val="888888"/>
                </a:solidFill>
                <a:latin typeface="Calibri"/>
                <a:ea typeface="Calibri"/>
                <a:cs typeface="Calibri"/>
                <a:sym typeface="Calibri"/>
              </a:defRPr>
            </a:lvl8pPr>
            <a:lvl9pPr marL="0" marR="0" lvl="8" indent="177800" algn="r">
              <a:lnSpc>
                <a:spcPct val="100000"/>
              </a:lnSpc>
              <a:spcBef>
                <a:spcPts val="0"/>
              </a:spcBef>
              <a:spcAft>
                <a:spcPts val="0"/>
              </a:spcAft>
              <a:buClr>
                <a:srgbClr val="000000"/>
              </a:buClr>
              <a:buSzPts val="1400"/>
              <a:buFont typeface="Arial"/>
              <a:buNone/>
              <a:defRPr sz="2400" b="0" i="0" u="none" strike="noStrike" cap="none">
                <a:solidFill>
                  <a:srgbClr val="888888"/>
                </a:solidFill>
                <a:latin typeface="Calibri"/>
                <a:ea typeface="Calibri"/>
                <a:cs typeface="Calibri"/>
                <a:sym typeface="Calibri"/>
              </a:defRPr>
            </a:lvl9pPr>
          </a:lstStyle>
          <a:p>
            <a:pPr indent="0">
              <a:buFont typeface="Arial"/>
              <a:buChar char="●"/>
            </a:pPr>
            <a:endParaRPr lang="es-MX"/>
          </a:p>
          <a:p>
            <a:pPr marL="914400" lvl="1" indent="-177800" algn="l">
              <a:buFont typeface="Arial"/>
              <a:buChar char="○"/>
            </a:pPr>
            <a:endParaRPr lang="es-MX" sz="3600">
              <a:solidFill>
                <a:schemeClr val="dk1"/>
              </a:solidFill>
            </a:endParaRPr>
          </a:p>
          <a:p>
            <a:pPr marL="1828800" lvl="2" indent="-177800" algn="l">
              <a:buFont typeface="Arial"/>
              <a:buChar char="■"/>
            </a:pPr>
            <a:endParaRPr lang="es-MX" sz="3600">
              <a:solidFill>
                <a:schemeClr val="dk1"/>
              </a:solidFill>
            </a:endParaRPr>
          </a:p>
          <a:p>
            <a:pPr marL="2743200" lvl="3" indent="-177800" algn="l">
              <a:buFont typeface="Arial"/>
              <a:buChar char="●"/>
            </a:pPr>
            <a:endParaRPr lang="es-MX" sz="3600">
              <a:solidFill>
                <a:schemeClr val="dk1"/>
              </a:solidFill>
            </a:endParaRPr>
          </a:p>
          <a:p>
            <a:pPr marL="3657600" lvl="4" indent="-177800" algn="l">
              <a:buFont typeface="Arial"/>
              <a:buChar char="○"/>
            </a:pPr>
            <a:endParaRPr lang="es-MX" sz="3600">
              <a:solidFill>
                <a:schemeClr val="dk1"/>
              </a:solidFill>
            </a:endParaRPr>
          </a:p>
          <a:p>
            <a:pPr marL="4572000" lvl="5" indent="-177800" algn="l">
              <a:buFont typeface="Arial"/>
              <a:buChar char="■"/>
            </a:pPr>
            <a:endParaRPr lang="es-MX" sz="3600">
              <a:solidFill>
                <a:schemeClr val="dk1"/>
              </a:solidFill>
            </a:endParaRPr>
          </a:p>
          <a:p>
            <a:pPr marL="5486400" lvl="6" indent="-177800" algn="l">
              <a:buFont typeface="Arial"/>
              <a:buChar char="●"/>
            </a:pPr>
            <a:endParaRPr lang="es-MX" sz="3600">
              <a:solidFill>
                <a:schemeClr val="dk1"/>
              </a:solidFill>
            </a:endParaRPr>
          </a:p>
          <a:p>
            <a:pPr marL="6400800" lvl="7" indent="-177800" algn="l">
              <a:buFont typeface="Arial"/>
              <a:buChar char="○"/>
            </a:pPr>
            <a:endParaRPr lang="es-MX" sz="3600">
              <a:solidFill>
                <a:schemeClr val="dk1"/>
              </a:solidFill>
            </a:endParaRPr>
          </a:p>
          <a:p>
            <a:pPr marL="7315200" lvl="8" indent="-177800" algn="l">
              <a:buFont typeface="Arial"/>
              <a:buChar char="■"/>
            </a:pPr>
            <a:endParaRPr lang="es-MX" sz="3600">
              <a:solidFill>
                <a:schemeClr val="dk1"/>
              </a:solidFill>
            </a:endParaRPr>
          </a:p>
        </p:txBody>
      </p:sp>
    </p:spTree>
    <p:extLst>
      <p:ext uri="{BB962C8B-B14F-4D97-AF65-F5344CB8AC3E}">
        <p14:creationId xmlns:p14="http://schemas.microsoft.com/office/powerpoint/2010/main" val="991907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pread texto y data">
    <p:spTree>
      <p:nvGrpSpPr>
        <p:cNvPr id="1" name=""/>
        <p:cNvGrpSpPr/>
        <p:nvPr/>
      </p:nvGrpSpPr>
      <p:grpSpPr>
        <a:xfrm>
          <a:off x="0" y="0"/>
          <a:ext cx="0" cy="0"/>
          <a:chOff x="0" y="0"/>
          <a:chExt cx="0" cy="0"/>
        </a:xfrm>
      </p:grpSpPr>
      <p:sp>
        <p:nvSpPr>
          <p:cNvPr id="36" name="Image"/>
          <p:cNvSpPr>
            <a:spLocks noGrp="1"/>
          </p:cNvSpPr>
          <p:nvPr>
            <p:ph type="pic" sz="half" idx="13"/>
          </p:nvPr>
        </p:nvSpPr>
        <p:spPr>
          <a:xfrm>
            <a:off x="18087900" y="2696476"/>
            <a:ext cx="8354151" cy="14763868"/>
          </a:xfrm>
          <a:prstGeom prst="rect">
            <a:avLst/>
          </a:prstGeom>
        </p:spPr>
        <p:txBody>
          <a:bodyPr lIns="91439" tIns="45719" rIns="91439" bIns="45719" anchor="t">
            <a:noAutofit/>
          </a:bodyPr>
          <a:lstStyle/>
          <a:p>
            <a:endParaRPr/>
          </a:p>
        </p:txBody>
      </p:sp>
      <p:sp>
        <p:nvSpPr>
          <p:cNvPr id="37" name="Una o dos líneas para el nombre del tema"/>
          <p:cNvSpPr txBox="1">
            <a:spLocks noGrp="1"/>
          </p:cNvSpPr>
          <p:nvPr>
            <p:ph type="body" sz="quarter" idx="14"/>
          </p:nvPr>
        </p:nvSpPr>
        <p:spPr>
          <a:xfrm>
            <a:off x="2087304" y="2744707"/>
            <a:ext cx="8655700" cy="1847434"/>
          </a:xfrm>
          <a:prstGeom prst="rect">
            <a:avLst/>
          </a:prstGeom>
        </p:spPr>
        <p:txBody>
          <a:bodyPr anchor="t">
            <a:spAutoFit/>
          </a:bodyPr>
          <a:lstStyle>
            <a:lvl1pPr marL="0" indent="0">
              <a:lnSpc>
                <a:spcPct val="70000"/>
              </a:lnSpc>
              <a:spcBef>
                <a:spcPts val="0"/>
              </a:spcBef>
              <a:buSzTx/>
              <a:buNone/>
              <a:defRPr sz="7200">
                <a:solidFill>
                  <a:srgbClr val="B9975B"/>
                </a:solidFill>
                <a:latin typeface="Laurentian Std SemiBold"/>
                <a:ea typeface="Laurentian Std SemiBold"/>
                <a:cs typeface="Laurentian Std SemiBold"/>
                <a:sym typeface="Laurentian Std SemiBold"/>
              </a:defRPr>
            </a:lvl1pPr>
          </a:lstStyle>
          <a:p>
            <a:r>
              <a:t>Una o dos líneas para el nombre del tema</a:t>
            </a:r>
          </a:p>
        </p:txBody>
      </p:sp>
      <p:sp>
        <p:nvSpPr>
          <p:cNvPr id="38" name="Una línea para el subtema"/>
          <p:cNvSpPr txBox="1">
            <a:spLocks noGrp="1"/>
          </p:cNvSpPr>
          <p:nvPr>
            <p:ph type="body" sz="quarter" idx="15"/>
          </p:nvPr>
        </p:nvSpPr>
        <p:spPr>
          <a:xfrm>
            <a:off x="2087304" y="4702827"/>
            <a:ext cx="6546190" cy="712013"/>
          </a:xfrm>
          <a:prstGeom prst="rect">
            <a:avLst/>
          </a:prstGeom>
        </p:spPr>
        <p:txBody>
          <a:bodyPr wrap="none">
            <a:spAutoFit/>
          </a:bodyPr>
          <a:lstStyle>
            <a:lvl1pPr marL="0" indent="0">
              <a:spcBef>
                <a:spcPts val="0"/>
              </a:spcBef>
              <a:buSzTx/>
              <a:buNone/>
              <a:defRPr>
                <a:latin typeface="Laurentian Std SemiBold"/>
                <a:ea typeface="Laurentian Std SemiBold"/>
                <a:cs typeface="Laurentian Std SemiBold"/>
                <a:sym typeface="Laurentian Std SemiBold"/>
              </a:defRPr>
            </a:lvl1pPr>
          </a:lstStyle>
          <a:p>
            <a:r>
              <a:t>Una línea para el subtema</a:t>
            </a:r>
          </a:p>
        </p:txBody>
      </p:sp>
      <p:sp>
        <p:nvSpPr>
          <p:cNvPr id="39" name="Lorem ipsum dolor sit amet, consectetuer adipiscing elit, sed diam nonummy nibh euismod tincidunt ut laoreet dolore magna aliquam erat volutpat. Ut wisi enim ad minim veniam, quis nostrud exerci tation ullamcorper."/>
          <p:cNvSpPr txBox="1">
            <a:spLocks noGrp="1"/>
          </p:cNvSpPr>
          <p:nvPr>
            <p:ph type="body" sz="quarter" idx="16"/>
          </p:nvPr>
        </p:nvSpPr>
        <p:spPr>
          <a:xfrm>
            <a:off x="2127969" y="6320421"/>
            <a:ext cx="9990287" cy="2122171"/>
          </a:xfrm>
          <a:prstGeom prst="rect">
            <a:avLst/>
          </a:prstGeom>
        </p:spPr>
        <p:txBody>
          <a:bodyPr anchor="t">
            <a:spAutoFit/>
          </a:bodyPr>
          <a:lstStyle>
            <a:lvl1pPr marL="0" indent="0">
              <a:lnSpc>
                <a:spcPct val="110000"/>
              </a:lnSpc>
              <a:spcBef>
                <a:spcPts val="0"/>
              </a:spcBef>
              <a:buSzTx/>
              <a:buNone/>
              <a:defRPr sz="3000">
                <a:solidFill>
                  <a:srgbClr val="5E5E5E"/>
                </a:solidFill>
                <a:latin typeface="Seravek Light"/>
                <a:ea typeface="Seravek Light"/>
                <a:cs typeface="Seravek Light"/>
                <a:sym typeface="Seravek Light"/>
              </a:defRPr>
            </a:lvl1pPr>
          </a:lstStyle>
          <a:p>
            <a:r>
              <a:t>Lorem ipsum dolor sit amet, consectetuer adipiscing elit, sed diam nonummy nibh euismod tincidunt ut laoreet dolore magna aliquam erat volutpat. Ut wisi enim ad minim veniam, quis nostrud exerci tation ullamcorper.</a:t>
            </a:r>
          </a:p>
        </p:txBody>
      </p:sp>
      <p:pic>
        <p:nvPicPr>
          <p:cNvPr id="40" name="Image" descr="Image"/>
          <p:cNvPicPr>
            <a:picLocks noChangeAspect="1"/>
          </p:cNvPicPr>
          <p:nvPr/>
        </p:nvPicPr>
        <p:blipFill>
          <a:blip r:embed="rId2"/>
          <a:stretch>
            <a:fillRect/>
          </a:stretch>
        </p:blipFill>
        <p:spPr>
          <a:xfrm>
            <a:off x="-33096" y="2877563"/>
            <a:ext cx="643953" cy="1138023"/>
          </a:xfrm>
          <a:prstGeom prst="rect">
            <a:avLst/>
          </a:prstGeom>
          <a:ln w="12700">
            <a:miter lim="400000"/>
          </a:ln>
        </p:spPr>
      </p:pic>
      <p:sp>
        <p:nvSpPr>
          <p:cNvPr id="41" name="Slide Number"/>
          <p:cNvSpPr txBox="1">
            <a:spLocks noGrp="1"/>
          </p:cNvSpPr>
          <p:nvPr>
            <p:ph type="sldNum" sz="quarter" idx="2"/>
          </p:nvPr>
        </p:nvSpPr>
        <p:spPr>
          <a:xfrm>
            <a:off x="22221749" y="12810239"/>
            <a:ext cx="587960" cy="553061"/>
          </a:xfrm>
          <a:prstGeom prst="rect">
            <a:avLst/>
          </a:prstGeom>
        </p:spPr>
        <p:txBody>
          <a:bodyPr/>
          <a:lstStyle/>
          <a:p>
            <a:fld id="{86CB4B4D-7CA3-9044-876B-883B54F8677D}" type="slidenum">
              <a:t>‹Nº›</a:t>
            </a:fld>
            <a:endParaRPr/>
          </a:p>
        </p:txBody>
      </p:sp>
      <p:sp>
        <p:nvSpPr>
          <p:cNvPr id="42" name="Cifras"/>
          <p:cNvSpPr txBox="1">
            <a:spLocks noGrp="1"/>
          </p:cNvSpPr>
          <p:nvPr>
            <p:ph type="body" sz="quarter" idx="17"/>
          </p:nvPr>
        </p:nvSpPr>
        <p:spPr>
          <a:xfrm>
            <a:off x="16743329" y="8992151"/>
            <a:ext cx="1965199" cy="858266"/>
          </a:xfrm>
          <a:prstGeom prst="rect">
            <a:avLst/>
          </a:prstGeom>
        </p:spPr>
        <p:txBody>
          <a:bodyPr wrap="none">
            <a:spAutoFit/>
          </a:bodyPr>
          <a:lstStyle>
            <a:lvl1pPr marL="0" indent="0">
              <a:spcBef>
                <a:spcPts val="0"/>
              </a:spcBef>
              <a:buSzTx/>
              <a:buNone/>
              <a:defRPr sz="6000">
                <a:solidFill>
                  <a:srgbClr val="B9975B"/>
                </a:solidFill>
                <a:latin typeface="Laurentian Std SemiBold"/>
                <a:ea typeface="Laurentian Std SemiBold"/>
                <a:cs typeface="Laurentian Std SemiBold"/>
                <a:sym typeface="Laurentian Std SemiBold"/>
              </a:defRPr>
            </a:lvl1pPr>
          </a:lstStyle>
          <a:p>
            <a:r>
              <a:t>Cifras</a:t>
            </a:r>
          </a:p>
        </p:txBody>
      </p:sp>
      <p:sp>
        <p:nvSpPr>
          <p:cNvPr id="43" name="La posición de las cifras, el texto que la describe, el pie de la información y el tahalí pueden cambiar de posición verticalmente."/>
          <p:cNvSpPr txBox="1">
            <a:spLocks noGrp="1"/>
          </p:cNvSpPr>
          <p:nvPr>
            <p:ph type="body" sz="quarter" idx="18"/>
          </p:nvPr>
        </p:nvSpPr>
        <p:spPr>
          <a:xfrm>
            <a:off x="16743329" y="9986520"/>
            <a:ext cx="4283516" cy="1316394"/>
          </a:xfrm>
          <a:prstGeom prst="rect">
            <a:avLst/>
          </a:prstGeom>
        </p:spPr>
        <p:txBody>
          <a:bodyPr anchor="t">
            <a:spAutoFit/>
          </a:bodyPr>
          <a:lstStyle>
            <a:lvl1pPr marL="0" indent="0">
              <a:spcBef>
                <a:spcPts val="0"/>
              </a:spcBef>
              <a:buSzTx/>
              <a:buNone/>
              <a:defRPr sz="2100">
                <a:solidFill>
                  <a:srgbClr val="5E5E5E"/>
                </a:solidFill>
                <a:latin typeface="Laurentian Std"/>
                <a:ea typeface="Laurentian Std"/>
                <a:cs typeface="Laurentian Std"/>
                <a:sym typeface="Laurentian Std"/>
              </a:defRPr>
            </a:lvl1pPr>
          </a:lstStyle>
          <a:p>
            <a:r>
              <a:t>La posición de las cifras, el texto que la describe, el pie de la información y el tahalí pueden cambiar de posición verticalmente.</a:t>
            </a:r>
          </a:p>
        </p:txBody>
      </p:sp>
      <p:sp>
        <p:nvSpPr>
          <p:cNvPr id="44" name="80%"/>
          <p:cNvSpPr txBox="1">
            <a:spLocks noGrp="1"/>
          </p:cNvSpPr>
          <p:nvPr>
            <p:ph type="body" sz="quarter" idx="19"/>
          </p:nvPr>
        </p:nvSpPr>
        <p:spPr>
          <a:xfrm>
            <a:off x="16743329" y="6995900"/>
            <a:ext cx="3535681" cy="1993266"/>
          </a:xfrm>
          <a:prstGeom prst="rect">
            <a:avLst/>
          </a:prstGeom>
        </p:spPr>
        <p:txBody>
          <a:bodyPr wrap="none">
            <a:spAutoFit/>
          </a:bodyPr>
          <a:lstStyle>
            <a:lvl1pPr marL="0" indent="0">
              <a:spcBef>
                <a:spcPts val="0"/>
              </a:spcBef>
              <a:buSzTx/>
              <a:buNone/>
              <a:defRPr sz="15000">
                <a:latin typeface="Laurentian Std SemiBold"/>
                <a:ea typeface="Laurentian Std SemiBold"/>
                <a:cs typeface="Laurentian Std SemiBold"/>
                <a:sym typeface="Laurentian Std SemiBold"/>
              </a:defRPr>
            </a:lvl1pPr>
          </a:lstStyle>
          <a:p>
            <a:r>
              <a:t>80%</a:t>
            </a:r>
          </a:p>
        </p:txBody>
      </p:sp>
      <p:sp>
        <p:nvSpPr>
          <p:cNvPr id="45" name="Universidad Panamericana"/>
          <p:cNvSpPr txBox="1"/>
          <p:nvPr/>
        </p:nvSpPr>
        <p:spPr>
          <a:xfrm>
            <a:off x="2127969" y="12909859"/>
            <a:ext cx="3191613" cy="373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algn="l">
              <a:defRPr sz="2200" b="0" spc="44">
                <a:solidFill>
                  <a:srgbClr val="B9975B"/>
                </a:solidFill>
                <a:latin typeface="Laurentian Std"/>
                <a:ea typeface="Laurentian Std"/>
                <a:cs typeface="Laurentian Std"/>
                <a:sym typeface="Laurentian Std"/>
              </a:defRPr>
            </a:lvl1pPr>
          </a:lstStyle>
          <a:p>
            <a:r>
              <a:t>Universidad Panamericana</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pread fotografía 01">
    <p:spTree>
      <p:nvGrpSpPr>
        <p:cNvPr id="1" name=""/>
        <p:cNvGrpSpPr/>
        <p:nvPr/>
      </p:nvGrpSpPr>
      <p:grpSpPr>
        <a:xfrm>
          <a:off x="0" y="0"/>
          <a:ext cx="0" cy="0"/>
          <a:chOff x="0" y="0"/>
          <a:chExt cx="0" cy="0"/>
        </a:xfrm>
      </p:grpSpPr>
      <p:sp>
        <p:nvSpPr>
          <p:cNvPr id="90" name="force-majeure-3qdamQEaW-8-unsplash.jpg"/>
          <p:cNvSpPr>
            <a:spLocks noGrp="1"/>
          </p:cNvSpPr>
          <p:nvPr>
            <p:ph type="pic" idx="13"/>
          </p:nvPr>
        </p:nvSpPr>
        <p:spPr>
          <a:xfrm>
            <a:off x="-3550543" y="-13938548"/>
            <a:ext cx="31485086" cy="31485087"/>
          </a:xfrm>
          <a:prstGeom prst="rect">
            <a:avLst/>
          </a:prstGeom>
        </p:spPr>
        <p:txBody>
          <a:bodyPr lIns="91439" tIns="45719" rIns="91439" bIns="45719" anchor="t">
            <a:noAutofit/>
          </a:bodyPr>
          <a:lstStyle/>
          <a:p>
            <a:endParaRPr/>
          </a:p>
        </p:txBody>
      </p:sp>
      <p:sp>
        <p:nvSpPr>
          <p:cNvPr id="91" name="Image"/>
          <p:cNvSpPr>
            <a:spLocks noGrp="1"/>
          </p:cNvSpPr>
          <p:nvPr>
            <p:ph type="pic" idx="14"/>
          </p:nvPr>
        </p:nvSpPr>
        <p:spPr>
          <a:xfrm>
            <a:off x="-169319" y="2483890"/>
            <a:ext cx="13169740" cy="23274199"/>
          </a:xfrm>
          <a:prstGeom prst="rect">
            <a:avLst/>
          </a:prstGeom>
        </p:spPr>
        <p:txBody>
          <a:bodyPr lIns="91439" tIns="45719" rIns="91439" bIns="45719" anchor="t">
            <a:noAutofit/>
          </a:bodyPr>
          <a:lstStyle/>
          <a:p>
            <a:endParaRPr/>
          </a:p>
        </p:txBody>
      </p:sp>
      <p:sp>
        <p:nvSpPr>
          <p:cNvPr id="92" name="Bullet"/>
          <p:cNvSpPr txBox="1">
            <a:spLocks noGrp="1"/>
          </p:cNvSpPr>
          <p:nvPr>
            <p:ph type="body" sz="quarter" idx="15"/>
          </p:nvPr>
        </p:nvSpPr>
        <p:spPr>
          <a:xfrm>
            <a:off x="-493654" y="4795774"/>
            <a:ext cx="10217469" cy="4124452"/>
          </a:xfrm>
          <a:prstGeom prst="rect">
            <a:avLst/>
          </a:prstGeom>
        </p:spPr>
        <p:txBody>
          <a:bodyPr anchor="t">
            <a:spAutoFit/>
          </a:bodyPr>
          <a:lstStyle>
            <a:lvl1pPr marL="0" indent="0">
              <a:lnSpc>
                <a:spcPct val="60000"/>
              </a:lnSpc>
              <a:spcBef>
                <a:spcPts val="0"/>
              </a:spcBef>
              <a:buSzTx/>
              <a:buNone/>
              <a:defRPr sz="32000">
                <a:solidFill>
                  <a:srgbClr val="FFFFFF"/>
                </a:solidFill>
                <a:latin typeface="Laurentian Std SemiBold"/>
                <a:ea typeface="Laurentian Std SemiBold"/>
                <a:cs typeface="Laurentian Std SemiBold"/>
                <a:sym typeface="Laurentian Std SemiBold"/>
              </a:defRPr>
            </a:lvl1pPr>
          </a:lstStyle>
          <a:p>
            <a:r>
              <a:t>Bullet</a:t>
            </a:r>
          </a:p>
        </p:txBody>
      </p:sp>
      <p:sp>
        <p:nvSpPr>
          <p:cNvPr id="93" name="Slide Number"/>
          <p:cNvSpPr txBox="1">
            <a:spLocks noGrp="1"/>
          </p:cNvSpPr>
          <p:nvPr>
            <p:ph type="sldNum" sz="quarter" idx="2"/>
          </p:nvPr>
        </p:nvSpPr>
        <p:spPr>
          <a:xfrm>
            <a:off x="11959031" y="13081000"/>
            <a:ext cx="453238" cy="461059"/>
          </a:xfrm>
          <a:prstGeom prst="rect">
            <a:avLst/>
          </a:prstGeom>
        </p:spPr>
        <p:txBody>
          <a:bodyPr/>
          <a:lstStyle>
            <a:lvl1pPr algn="ctr">
              <a:defRPr sz="2400">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pread fotografía 02">
    <p:spTree>
      <p:nvGrpSpPr>
        <p:cNvPr id="1" name=""/>
        <p:cNvGrpSpPr/>
        <p:nvPr/>
      </p:nvGrpSpPr>
      <p:grpSpPr>
        <a:xfrm>
          <a:off x="0" y="0"/>
          <a:ext cx="0" cy="0"/>
          <a:chOff x="0" y="0"/>
          <a:chExt cx="0" cy="0"/>
        </a:xfrm>
      </p:grpSpPr>
      <p:sp>
        <p:nvSpPr>
          <p:cNvPr id="100" name="AdobeStock_256654929.jpeg"/>
          <p:cNvSpPr>
            <a:spLocks noGrp="1"/>
          </p:cNvSpPr>
          <p:nvPr>
            <p:ph type="pic" idx="13"/>
          </p:nvPr>
        </p:nvSpPr>
        <p:spPr>
          <a:xfrm>
            <a:off x="-3132997" y="-258782"/>
            <a:ext cx="27516997" cy="18355456"/>
          </a:xfrm>
          <a:prstGeom prst="rect">
            <a:avLst/>
          </a:prstGeom>
        </p:spPr>
        <p:txBody>
          <a:bodyPr lIns="91439" tIns="45719" rIns="91439" bIns="45719" anchor="t">
            <a:noAutofit/>
          </a:bodyPr>
          <a:lstStyle/>
          <a:p>
            <a:endParaRPr/>
          </a:p>
        </p:txBody>
      </p:sp>
      <p:sp>
        <p:nvSpPr>
          <p:cNvPr id="101" name="Image"/>
          <p:cNvSpPr>
            <a:spLocks noGrp="1"/>
          </p:cNvSpPr>
          <p:nvPr>
            <p:ph type="pic" idx="14"/>
          </p:nvPr>
        </p:nvSpPr>
        <p:spPr>
          <a:xfrm>
            <a:off x="17483681" y="2306090"/>
            <a:ext cx="11929561" cy="21082495"/>
          </a:xfrm>
          <a:prstGeom prst="rect">
            <a:avLst/>
          </a:prstGeom>
        </p:spPr>
        <p:txBody>
          <a:bodyPr lIns="91439" tIns="45719" rIns="91439" bIns="45719" anchor="t">
            <a:noAutofit/>
          </a:bodyPr>
          <a:lstStyle/>
          <a:p>
            <a:endParaRPr/>
          </a:p>
        </p:txBody>
      </p:sp>
      <p:sp>
        <p:nvSpPr>
          <p:cNvPr id="102" name="Bullet"/>
          <p:cNvSpPr txBox="1">
            <a:spLocks noGrp="1"/>
          </p:cNvSpPr>
          <p:nvPr>
            <p:ph type="body" sz="quarter" idx="15"/>
          </p:nvPr>
        </p:nvSpPr>
        <p:spPr>
          <a:xfrm>
            <a:off x="12307946" y="2964181"/>
            <a:ext cx="10785397" cy="4124451"/>
          </a:xfrm>
          <a:prstGeom prst="rect">
            <a:avLst/>
          </a:prstGeom>
        </p:spPr>
        <p:txBody>
          <a:bodyPr anchor="t">
            <a:spAutoFit/>
          </a:bodyPr>
          <a:lstStyle>
            <a:lvl1pPr marL="0" indent="0">
              <a:lnSpc>
                <a:spcPct val="60000"/>
              </a:lnSpc>
              <a:spcBef>
                <a:spcPts val="0"/>
              </a:spcBef>
              <a:buSzTx/>
              <a:buNone/>
              <a:defRPr sz="32000">
                <a:solidFill>
                  <a:srgbClr val="FFFFFF"/>
                </a:solidFill>
                <a:latin typeface="Laurentian Std SemiBold"/>
                <a:ea typeface="Laurentian Std SemiBold"/>
                <a:cs typeface="Laurentian Std SemiBold"/>
                <a:sym typeface="Laurentian Std SemiBold"/>
              </a:defRPr>
            </a:lvl1pPr>
          </a:lstStyle>
          <a:p>
            <a:r>
              <a:t>Bullet</a:t>
            </a:r>
          </a:p>
        </p:txBody>
      </p:sp>
      <p:sp>
        <p:nvSpPr>
          <p:cNvPr id="103" name="Slide Number"/>
          <p:cNvSpPr txBox="1">
            <a:spLocks noGrp="1"/>
          </p:cNvSpPr>
          <p:nvPr>
            <p:ph type="sldNum" sz="quarter" idx="2"/>
          </p:nvPr>
        </p:nvSpPr>
        <p:spPr>
          <a:xfrm>
            <a:off x="11959031" y="13081000"/>
            <a:ext cx="453238" cy="461059"/>
          </a:xfrm>
          <a:prstGeom prst="rect">
            <a:avLst/>
          </a:prstGeom>
        </p:spPr>
        <p:txBody>
          <a:bodyPr/>
          <a:lstStyle>
            <a:lvl1pPr algn="ctr">
              <a:defRPr sz="2400">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pread fotografía 03">
    <p:spTree>
      <p:nvGrpSpPr>
        <p:cNvPr id="1" name=""/>
        <p:cNvGrpSpPr/>
        <p:nvPr/>
      </p:nvGrpSpPr>
      <p:grpSpPr>
        <a:xfrm>
          <a:off x="0" y="0"/>
          <a:ext cx="0" cy="0"/>
          <a:chOff x="0" y="0"/>
          <a:chExt cx="0" cy="0"/>
        </a:xfrm>
      </p:grpSpPr>
      <p:sp>
        <p:nvSpPr>
          <p:cNvPr id="110" name="kaitlyn-baker-vZJdYl5JVXY-unsplash.jpg"/>
          <p:cNvSpPr>
            <a:spLocks noGrp="1"/>
          </p:cNvSpPr>
          <p:nvPr>
            <p:ph type="pic" idx="13"/>
          </p:nvPr>
        </p:nvSpPr>
        <p:spPr>
          <a:xfrm>
            <a:off x="0" y="-2443182"/>
            <a:ext cx="24384000" cy="16265564"/>
          </a:xfrm>
          <a:prstGeom prst="rect">
            <a:avLst/>
          </a:prstGeom>
        </p:spPr>
        <p:txBody>
          <a:bodyPr lIns="91439" tIns="45719" rIns="91439" bIns="45719" anchor="t">
            <a:noAutofit/>
          </a:bodyPr>
          <a:lstStyle/>
          <a:p>
            <a:endParaRPr/>
          </a:p>
        </p:txBody>
      </p:sp>
      <p:sp>
        <p:nvSpPr>
          <p:cNvPr id="111" name="Image"/>
          <p:cNvSpPr>
            <a:spLocks noGrp="1"/>
          </p:cNvSpPr>
          <p:nvPr>
            <p:ph type="pic" idx="14"/>
          </p:nvPr>
        </p:nvSpPr>
        <p:spPr>
          <a:xfrm>
            <a:off x="-45819" y="3279261"/>
            <a:ext cx="11515978" cy="20351605"/>
          </a:xfrm>
          <a:prstGeom prst="rect">
            <a:avLst/>
          </a:prstGeom>
        </p:spPr>
        <p:txBody>
          <a:bodyPr lIns="91439" tIns="45719" rIns="91439" bIns="45719" anchor="t">
            <a:noAutofit/>
          </a:bodyPr>
          <a:lstStyle/>
          <a:p>
            <a:endParaRPr/>
          </a:p>
        </p:txBody>
      </p:sp>
      <p:sp>
        <p:nvSpPr>
          <p:cNvPr id="112" name="Bullet"/>
          <p:cNvSpPr txBox="1">
            <a:spLocks noGrp="1"/>
          </p:cNvSpPr>
          <p:nvPr>
            <p:ph type="body" sz="quarter" idx="15"/>
          </p:nvPr>
        </p:nvSpPr>
        <p:spPr>
          <a:xfrm>
            <a:off x="-493654" y="9020557"/>
            <a:ext cx="14076484" cy="4124452"/>
          </a:xfrm>
          <a:prstGeom prst="rect">
            <a:avLst/>
          </a:prstGeom>
        </p:spPr>
        <p:txBody>
          <a:bodyPr anchor="t">
            <a:spAutoFit/>
          </a:bodyPr>
          <a:lstStyle>
            <a:lvl1pPr marL="0" indent="0">
              <a:lnSpc>
                <a:spcPct val="60000"/>
              </a:lnSpc>
              <a:spcBef>
                <a:spcPts val="0"/>
              </a:spcBef>
              <a:buSzTx/>
              <a:buNone/>
              <a:defRPr sz="32000">
                <a:solidFill>
                  <a:srgbClr val="FFFFFF"/>
                </a:solidFill>
                <a:latin typeface="Laurentian Std SemiBold"/>
                <a:ea typeface="Laurentian Std SemiBold"/>
                <a:cs typeface="Laurentian Std SemiBold"/>
                <a:sym typeface="Laurentian Std SemiBold"/>
              </a:defRPr>
            </a:lvl1pPr>
          </a:lstStyle>
          <a:p>
            <a:r>
              <a:t>Bullet</a:t>
            </a:r>
          </a:p>
        </p:txBody>
      </p:sp>
      <p:sp>
        <p:nvSpPr>
          <p:cNvPr id="113" name="Slide Number"/>
          <p:cNvSpPr txBox="1">
            <a:spLocks noGrp="1"/>
          </p:cNvSpPr>
          <p:nvPr>
            <p:ph type="sldNum" sz="quarter" idx="2"/>
          </p:nvPr>
        </p:nvSpPr>
        <p:spPr>
          <a:xfrm>
            <a:off x="11959031" y="13081000"/>
            <a:ext cx="453238" cy="461059"/>
          </a:xfrm>
          <a:prstGeom prst="rect">
            <a:avLst/>
          </a:prstGeom>
        </p:spPr>
        <p:txBody>
          <a:bodyPr/>
          <a:lstStyle>
            <a:lvl1pPr algn="ctr">
              <a:defRPr sz="2400">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pread fotografía 04">
    <p:spTree>
      <p:nvGrpSpPr>
        <p:cNvPr id="1" name=""/>
        <p:cNvGrpSpPr/>
        <p:nvPr/>
      </p:nvGrpSpPr>
      <p:grpSpPr>
        <a:xfrm>
          <a:off x="0" y="0"/>
          <a:ext cx="0" cy="0"/>
          <a:chOff x="0" y="0"/>
          <a:chExt cx="0" cy="0"/>
        </a:xfrm>
      </p:grpSpPr>
      <p:sp>
        <p:nvSpPr>
          <p:cNvPr id="120" name="Basket05.jpg"/>
          <p:cNvSpPr>
            <a:spLocks noGrp="1"/>
          </p:cNvSpPr>
          <p:nvPr>
            <p:ph type="pic" idx="13"/>
          </p:nvPr>
        </p:nvSpPr>
        <p:spPr>
          <a:xfrm>
            <a:off x="-145144" y="0"/>
            <a:ext cx="24674288" cy="13716000"/>
          </a:xfrm>
          <a:prstGeom prst="rect">
            <a:avLst/>
          </a:prstGeom>
        </p:spPr>
        <p:txBody>
          <a:bodyPr lIns="91439" tIns="45719" rIns="91439" bIns="45719" anchor="t">
            <a:noAutofit/>
          </a:bodyPr>
          <a:lstStyle/>
          <a:p>
            <a:endParaRPr/>
          </a:p>
        </p:txBody>
      </p:sp>
      <p:sp>
        <p:nvSpPr>
          <p:cNvPr id="121" name="Image"/>
          <p:cNvSpPr>
            <a:spLocks noGrp="1"/>
          </p:cNvSpPr>
          <p:nvPr>
            <p:ph type="pic" idx="14"/>
          </p:nvPr>
        </p:nvSpPr>
        <p:spPr>
          <a:xfrm>
            <a:off x="17607181" y="485261"/>
            <a:ext cx="8983351" cy="15875824"/>
          </a:xfrm>
          <a:prstGeom prst="rect">
            <a:avLst/>
          </a:prstGeom>
        </p:spPr>
        <p:txBody>
          <a:bodyPr lIns="91439" tIns="45719" rIns="91439" bIns="45719" anchor="t">
            <a:noAutofit/>
          </a:bodyPr>
          <a:lstStyle/>
          <a:p>
            <a:endParaRPr/>
          </a:p>
        </p:txBody>
      </p:sp>
      <p:sp>
        <p:nvSpPr>
          <p:cNvPr id="122" name="Bullet"/>
          <p:cNvSpPr txBox="1">
            <a:spLocks noGrp="1"/>
          </p:cNvSpPr>
          <p:nvPr>
            <p:ph type="body" sz="quarter" idx="15"/>
          </p:nvPr>
        </p:nvSpPr>
        <p:spPr>
          <a:xfrm>
            <a:off x="12282546" y="4537202"/>
            <a:ext cx="14076484" cy="4124452"/>
          </a:xfrm>
          <a:prstGeom prst="rect">
            <a:avLst/>
          </a:prstGeom>
        </p:spPr>
        <p:txBody>
          <a:bodyPr anchor="t">
            <a:spAutoFit/>
          </a:bodyPr>
          <a:lstStyle>
            <a:lvl1pPr marL="0" indent="0">
              <a:lnSpc>
                <a:spcPct val="60000"/>
              </a:lnSpc>
              <a:spcBef>
                <a:spcPts val="0"/>
              </a:spcBef>
              <a:buSzTx/>
              <a:buNone/>
              <a:defRPr sz="32000">
                <a:solidFill>
                  <a:srgbClr val="FFFFFF"/>
                </a:solidFill>
                <a:latin typeface="Laurentian Std SemiBold"/>
                <a:ea typeface="Laurentian Std SemiBold"/>
                <a:cs typeface="Laurentian Std SemiBold"/>
                <a:sym typeface="Laurentian Std SemiBold"/>
              </a:defRPr>
            </a:lvl1pPr>
          </a:lstStyle>
          <a:p>
            <a:r>
              <a:t>Bullet</a:t>
            </a:r>
          </a:p>
        </p:txBody>
      </p:sp>
      <p:sp>
        <p:nvSpPr>
          <p:cNvPr id="123" name="Slide Number"/>
          <p:cNvSpPr txBox="1">
            <a:spLocks noGrp="1"/>
          </p:cNvSpPr>
          <p:nvPr>
            <p:ph type="sldNum" sz="quarter" idx="2"/>
          </p:nvPr>
        </p:nvSpPr>
        <p:spPr>
          <a:xfrm>
            <a:off x="11959031" y="13081000"/>
            <a:ext cx="453238" cy="461059"/>
          </a:xfrm>
          <a:prstGeom prst="rect">
            <a:avLst/>
          </a:prstGeom>
        </p:spPr>
        <p:txBody>
          <a:bodyPr/>
          <a:lstStyle>
            <a:lvl1pPr algn="ctr">
              <a:defRPr sz="2400">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Headline w/Table1">
    <p:spTree>
      <p:nvGrpSpPr>
        <p:cNvPr id="1" name=""/>
        <p:cNvGrpSpPr/>
        <p:nvPr/>
      </p:nvGrpSpPr>
      <p:grpSpPr>
        <a:xfrm>
          <a:off x="0" y="0"/>
          <a:ext cx="0" cy="0"/>
          <a:chOff x="0" y="0"/>
          <a:chExt cx="0" cy="0"/>
        </a:xfrm>
      </p:grpSpPr>
      <p:sp>
        <p:nvSpPr>
          <p:cNvPr id="146" name="Slide Number"/>
          <p:cNvSpPr txBox="1">
            <a:spLocks noGrp="1"/>
          </p:cNvSpPr>
          <p:nvPr>
            <p:ph type="sldNum" sz="quarter" idx="2"/>
          </p:nvPr>
        </p:nvSpPr>
        <p:spPr>
          <a:xfrm>
            <a:off x="22123400" y="12846803"/>
            <a:ext cx="587960" cy="553060"/>
          </a:xfrm>
          <a:prstGeom prst="rect">
            <a:avLst/>
          </a:prstGeom>
        </p:spPr>
        <p:txBody>
          <a:bodyPr/>
          <a:lstStyle/>
          <a:p>
            <a:fld id="{86CB4B4D-7CA3-9044-876B-883B54F8677D}" type="slidenum">
              <a:t>‹Nº›</a:t>
            </a:fld>
            <a:endParaRPr/>
          </a:p>
        </p:txBody>
      </p:sp>
      <p:sp>
        <p:nvSpPr>
          <p:cNvPr id="147" name="Una o dos líneas para el nombre del tema"/>
          <p:cNvSpPr txBox="1">
            <a:spLocks noGrp="1"/>
          </p:cNvSpPr>
          <p:nvPr>
            <p:ph type="body" sz="quarter" idx="13"/>
          </p:nvPr>
        </p:nvSpPr>
        <p:spPr>
          <a:xfrm>
            <a:off x="2127969" y="1283547"/>
            <a:ext cx="8234684" cy="2399604"/>
          </a:xfrm>
          <a:prstGeom prst="rect">
            <a:avLst/>
          </a:prstGeom>
        </p:spPr>
        <p:txBody>
          <a:bodyPr anchor="t">
            <a:noAutofit/>
          </a:bodyPr>
          <a:lstStyle>
            <a:lvl1pPr marL="0" indent="0">
              <a:lnSpc>
                <a:spcPct val="70000"/>
              </a:lnSpc>
              <a:spcBef>
                <a:spcPts val="0"/>
              </a:spcBef>
              <a:buSzTx/>
              <a:buNone/>
              <a:defRPr sz="7200">
                <a:latin typeface="Laurentian Std SemiBold"/>
                <a:ea typeface="Laurentian Std SemiBold"/>
                <a:cs typeface="Laurentian Std SemiBold"/>
                <a:sym typeface="Laurentian Std SemiBold"/>
              </a:defRPr>
            </a:lvl1pPr>
          </a:lstStyle>
          <a:p>
            <a:r>
              <a:t>Una o dos líneas para el nombre del tema</a:t>
            </a:r>
          </a:p>
        </p:txBody>
      </p:sp>
      <p:graphicFrame>
        <p:nvGraphicFramePr>
          <p:cNvPr id="148" name="Table"/>
          <p:cNvGraphicFramePr/>
          <p:nvPr/>
        </p:nvGraphicFramePr>
        <p:xfrm>
          <a:off x="2127969" y="4440546"/>
          <a:ext cx="20310224" cy="7648859"/>
        </p:xfrm>
        <a:graphic>
          <a:graphicData uri="http://schemas.openxmlformats.org/drawingml/2006/table">
            <a:tbl>
              <a:tblPr>
                <a:tableStyleId>{4C3C2611-4C71-4FC5-86AE-919BDF0F9419}</a:tableStyleId>
              </a:tblPr>
              <a:tblGrid>
                <a:gridCol w="5063509">
                  <a:extLst>
                    <a:ext uri="{9D8B030D-6E8A-4147-A177-3AD203B41FA5}">
                      <a16:colId xmlns:a16="http://schemas.microsoft.com/office/drawing/2014/main" val="20000"/>
                    </a:ext>
                  </a:extLst>
                </a:gridCol>
                <a:gridCol w="5089924">
                  <a:extLst>
                    <a:ext uri="{9D8B030D-6E8A-4147-A177-3AD203B41FA5}">
                      <a16:colId xmlns:a16="http://schemas.microsoft.com/office/drawing/2014/main" val="20001"/>
                    </a:ext>
                  </a:extLst>
                </a:gridCol>
                <a:gridCol w="5096562">
                  <a:extLst>
                    <a:ext uri="{9D8B030D-6E8A-4147-A177-3AD203B41FA5}">
                      <a16:colId xmlns:a16="http://schemas.microsoft.com/office/drawing/2014/main" val="20002"/>
                    </a:ext>
                  </a:extLst>
                </a:gridCol>
                <a:gridCol w="5060229">
                  <a:extLst>
                    <a:ext uri="{9D8B030D-6E8A-4147-A177-3AD203B41FA5}">
                      <a16:colId xmlns:a16="http://schemas.microsoft.com/office/drawing/2014/main" val="20003"/>
                    </a:ext>
                  </a:extLst>
                </a:gridCol>
              </a:tblGrid>
              <a:tr h="916599">
                <a:tc>
                  <a:txBody>
                    <a:bodyPr/>
                    <a:lstStyle/>
                    <a:p>
                      <a:pPr indent="228600">
                        <a:defRPr sz="1600">
                          <a:latin typeface="Ogilvy Sans"/>
                          <a:ea typeface="Ogilvy Sans"/>
                          <a:cs typeface="Ogilvy Sans"/>
                          <a:sym typeface="Ogilvy Sans"/>
                        </a:defRPr>
                      </a:pPr>
                      <a:endParaRPr/>
                    </a:p>
                  </a:txBody>
                  <a:tcPr marL="0" marR="0" marT="0" marB="0" horzOverflow="overflow">
                    <a:lnL w="0">
                      <a:miter lim="400000"/>
                    </a:lnL>
                    <a:lnR w="25400" cap="rnd">
                      <a:solidFill>
                        <a:srgbClr val="B9975B"/>
                      </a:solidFill>
                      <a:custDash>
                        <a:ds d="100000" sp="200000"/>
                      </a:custDash>
                    </a:lnR>
                    <a:lnT w="0">
                      <a:miter lim="400000"/>
                    </a:lnT>
                    <a:lnB w="25400" cap="rnd">
                      <a:solidFill>
                        <a:srgbClr val="B9975B"/>
                      </a:solidFill>
                      <a:custDash>
                        <a:ds d="100000" sp="200000"/>
                      </a:custDash>
                    </a:lnB>
                    <a:noFill/>
                  </a:tcPr>
                </a:tc>
                <a:tc>
                  <a:txBody>
                    <a:bodyPr/>
                    <a:lstStyle/>
                    <a:p>
                      <a:pPr indent="228600">
                        <a:defRPr sz="1800"/>
                      </a:pPr>
                      <a:r>
                        <a:rPr sz="3000" cap="all">
                          <a:latin typeface="Laurentian Std SemiBold"/>
                          <a:ea typeface="Laurentian Std SemiBold"/>
                          <a:cs typeface="Laurentian Std SemiBold"/>
                        </a:rPr>
                        <a:t>1:   Topic</a:t>
                      </a:r>
                    </a:p>
                  </a:txBody>
                  <a:tcPr marL="0" marR="0" marT="0" marB="0" anchor="ctr" horzOverflow="overflow">
                    <a:lnL w="25400" cap="rnd">
                      <a:solidFill>
                        <a:srgbClr val="B9975B"/>
                      </a:solidFill>
                      <a:custDash>
                        <a:ds d="100000" sp="200000"/>
                      </a:custDash>
                    </a:lnL>
                    <a:lnR w="25400" cap="rnd">
                      <a:solidFill>
                        <a:srgbClr val="B9975B"/>
                      </a:solidFill>
                      <a:custDash>
                        <a:ds d="100000" sp="200000"/>
                      </a:custDash>
                    </a:lnR>
                    <a:lnT w="0">
                      <a:miter lim="400000"/>
                    </a:lnT>
                    <a:lnB w="25400" cap="rnd">
                      <a:solidFill>
                        <a:srgbClr val="B9975B"/>
                      </a:solidFill>
                      <a:custDash>
                        <a:ds d="100000" sp="200000"/>
                      </a:custDash>
                    </a:lnB>
                    <a:noFill/>
                  </a:tcPr>
                </a:tc>
                <a:tc>
                  <a:txBody>
                    <a:bodyPr/>
                    <a:lstStyle/>
                    <a:p>
                      <a:pPr indent="228600">
                        <a:defRPr sz="1800"/>
                      </a:pPr>
                      <a:r>
                        <a:rPr sz="3000" cap="all">
                          <a:latin typeface="Laurentian Std SemiBold"/>
                          <a:ea typeface="Laurentian Std SemiBold"/>
                          <a:cs typeface="Laurentian Std SemiBold"/>
                        </a:rPr>
                        <a:t>2:   Topic</a:t>
                      </a:r>
                    </a:p>
                  </a:txBody>
                  <a:tcPr marL="0" marR="0" marT="0" marB="0" anchor="ctr" horzOverflow="overflow">
                    <a:lnL w="25400" cap="rnd">
                      <a:solidFill>
                        <a:srgbClr val="B9975B"/>
                      </a:solidFill>
                      <a:custDash>
                        <a:ds d="100000" sp="200000"/>
                      </a:custDash>
                    </a:lnL>
                    <a:lnR w="25400" cap="rnd">
                      <a:solidFill>
                        <a:srgbClr val="B9975B"/>
                      </a:solidFill>
                      <a:custDash>
                        <a:ds d="100000" sp="200000"/>
                      </a:custDash>
                    </a:lnR>
                    <a:lnT w="0">
                      <a:miter lim="400000"/>
                    </a:lnT>
                    <a:lnB w="25400" cap="rnd">
                      <a:solidFill>
                        <a:srgbClr val="B9975B"/>
                      </a:solidFill>
                      <a:custDash>
                        <a:ds d="100000" sp="200000"/>
                      </a:custDash>
                    </a:lnB>
                    <a:noFill/>
                  </a:tcPr>
                </a:tc>
                <a:tc>
                  <a:txBody>
                    <a:bodyPr/>
                    <a:lstStyle/>
                    <a:p>
                      <a:pPr indent="228600">
                        <a:defRPr sz="1800"/>
                      </a:pPr>
                      <a:r>
                        <a:rPr sz="3000" cap="all">
                          <a:latin typeface="Laurentian Std SemiBold"/>
                          <a:ea typeface="Laurentian Std SemiBold"/>
                          <a:cs typeface="Laurentian Std SemiBold"/>
                        </a:rPr>
                        <a:t>3:   Topic</a:t>
                      </a:r>
                    </a:p>
                  </a:txBody>
                  <a:tcPr marL="0" marR="0" marT="0" marB="0" anchor="ctr" horzOverflow="overflow">
                    <a:lnL w="25400" cap="rnd">
                      <a:solidFill>
                        <a:srgbClr val="B9975B"/>
                      </a:solidFill>
                      <a:custDash>
                        <a:ds d="100000" sp="200000"/>
                      </a:custDash>
                    </a:lnL>
                    <a:lnR w="0">
                      <a:miter lim="400000"/>
                    </a:lnR>
                    <a:lnT w="0">
                      <a:miter lim="400000"/>
                    </a:lnT>
                    <a:lnB w="25400" cap="rnd">
                      <a:solidFill>
                        <a:srgbClr val="B9975B"/>
                      </a:solidFill>
                      <a:custDash>
                        <a:ds d="100000" sp="200000"/>
                      </a:custDash>
                    </a:lnB>
                    <a:noFill/>
                  </a:tcPr>
                </a:tc>
                <a:extLst>
                  <a:ext uri="{0D108BD9-81ED-4DB2-BD59-A6C34878D82A}">
                    <a16:rowId xmlns:a16="http://schemas.microsoft.com/office/drawing/2014/main" val="10000"/>
                  </a:ext>
                </a:extLst>
              </a:tr>
              <a:tr h="3366130">
                <a:tc>
                  <a:txBody>
                    <a:bodyPr/>
                    <a:lstStyle/>
                    <a:p>
                      <a:pPr>
                        <a:defRPr sz="1800"/>
                      </a:pPr>
                      <a:r>
                        <a:rPr sz="3100" b="1" cap="all">
                          <a:solidFill>
                            <a:srgbClr val="FFFFFF"/>
                          </a:solidFill>
                          <a:latin typeface="Laurentian Std"/>
                          <a:ea typeface="Laurentian Std"/>
                          <a:cs typeface="Laurentian Std"/>
                          <a:sym typeface="Laurentian Std"/>
                        </a:rPr>
                        <a:t>Objectives</a:t>
                      </a:r>
                    </a:p>
                  </a:txBody>
                  <a:tcPr marL="317500" marR="317500" marT="317500" marB="317500" horzOverflow="overflow">
                    <a:lnL w="0">
                      <a:miter lim="400000"/>
                    </a:lnL>
                    <a:lnR w="25400" cap="rnd">
                      <a:solidFill>
                        <a:srgbClr val="B9975B"/>
                      </a:solidFill>
                      <a:custDash>
                        <a:ds d="100000" sp="200000"/>
                      </a:custDash>
                    </a:lnR>
                    <a:lnT w="25400" cap="rnd">
                      <a:solidFill>
                        <a:srgbClr val="B9975B"/>
                      </a:solidFill>
                      <a:custDash>
                        <a:ds d="100000" sp="200000"/>
                      </a:custDash>
                    </a:lnT>
                    <a:lnB w="25400" cap="rnd">
                      <a:solidFill>
                        <a:srgbClr val="B9975B"/>
                      </a:solidFill>
                      <a:custDash>
                        <a:ds d="100000" sp="200000"/>
                      </a:custDash>
                    </a:lnB>
                    <a:solidFill>
                      <a:srgbClr val="B9975B"/>
                    </a:solidFill>
                  </a:tcPr>
                </a:tc>
                <a:tc>
                  <a:txBody>
                    <a:bodyPr/>
                    <a:lstStyle/>
                    <a:p>
                      <a:pPr>
                        <a:lnSpc>
                          <a:spcPct val="110000"/>
                        </a:lnSpc>
                        <a:defRPr sz="1800"/>
                      </a:pPr>
                      <a:r>
                        <a:rPr sz="2400">
                          <a:solidFill>
                            <a:srgbClr val="5E5E5E"/>
                          </a:solidFill>
                          <a:latin typeface="DINPro"/>
                          <a:ea typeface="DINPro"/>
                          <a:cs typeface="DINPro"/>
                          <a:sym typeface="DINPro"/>
                        </a:rPr>
                        <a:t>Torerum qui cus estiasi offic tem fugitis ute rendisci ut lacerume re delenda nectio. Ut que magnis dollora ectatem porerum, </a:t>
                      </a:r>
                    </a:p>
                  </a:txBody>
                  <a:tcPr marL="317500" marR="317500" marT="317500" marB="317500" horzOverflow="overflow">
                    <a:lnL w="25400" cap="rnd">
                      <a:solidFill>
                        <a:srgbClr val="B9975B"/>
                      </a:solidFill>
                      <a:custDash>
                        <a:ds d="100000" sp="200000"/>
                      </a:custDash>
                    </a:lnL>
                    <a:lnR w="25400" cap="rnd">
                      <a:solidFill>
                        <a:srgbClr val="B9975B"/>
                      </a:solidFill>
                      <a:custDash>
                        <a:ds d="100000" sp="200000"/>
                      </a:custDash>
                    </a:lnR>
                    <a:lnT w="25400" cap="rnd">
                      <a:solidFill>
                        <a:srgbClr val="B9975B"/>
                      </a:solidFill>
                      <a:custDash>
                        <a:ds d="100000" sp="200000"/>
                      </a:custDash>
                    </a:lnT>
                    <a:lnB w="25400" cap="rnd">
                      <a:solidFill>
                        <a:srgbClr val="B9975B"/>
                      </a:solidFill>
                      <a:custDash>
                        <a:ds d="100000" sp="200000"/>
                      </a:custDash>
                    </a:lnB>
                    <a:solidFill>
                      <a:srgbClr val="D5D5D5"/>
                    </a:solidFill>
                  </a:tcPr>
                </a:tc>
                <a:tc>
                  <a:txBody>
                    <a:bodyPr/>
                    <a:lstStyle/>
                    <a:p>
                      <a:pPr>
                        <a:lnSpc>
                          <a:spcPct val="110000"/>
                        </a:lnSpc>
                        <a:defRPr sz="1800"/>
                      </a:pPr>
                      <a:r>
                        <a:rPr sz="2400">
                          <a:solidFill>
                            <a:srgbClr val="5E5E5E"/>
                          </a:solidFill>
                          <a:latin typeface="DINPro"/>
                          <a:ea typeface="DINPro"/>
                          <a:cs typeface="DINPro"/>
                          <a:sym typeface="DINPro"/>
                        </a:rPr>
                        <a:t>Torerum qui cus estiasi offic tem fugitis ute rendisci ut lacerume re delenda nectio. Ut que magnis dollora ectatem porerum, </a:t>
                      </a:r>
                    </a:p>
                  </a:txBody>
                  <a:tcPr marL="317500" marR="317500" marT="317500" marB="317500" horzOverflow="overflow">
                    <a:lnL w="25400" cap="rnd">
                      <a:solidFill>
                        <a:srgbClr val="B9975B"/>
                      </a:solidFill>
                      <a:custDash>
                        <a:ds d="100000" sp="200000"/>
                      </a:custDash>
                    </a:lnL>
                    <a:lnR w="25400" cap="rnd">
                      <a:solidFill>
                        <a:srgbClr val="B9975B"/>
                      </a:solidFill>
                      <a:custDash>
                        <a:ds d="100000" sp="200000"/>
                      </a:custDash>
                    </a:lnR>
                    <a:lnT w="25400" cap="rnd">
                      <a:solidFill>
                        <a:srgbClr val="B9975B"/>
                      </a:solidFill>
                      <a:custDash>
                        <a:ds d="100000" sp="200000"/>
                      </a:custDash>
                    </a:lnT>
                    <a:lnB w="25400" cap="rnd">
                      <a:solidFill>
                        <a:srgbClr val="B9975B"/>
                      </a:solidFill>
                      <a:custDash>
                        <a:ds d="100000" sp="200000"/>
                      </a:custDash>
                    </a:lnB>
                    <a:solidFill>
                      <a:srgbClr val="E2E2E2"/>
                    </a:solidFill>
                  </a:tcPr>
                </a:tc>
                <a:tc>
                  <a:txBody>
                    <a:bodyPr/>
                    <a:lstStyle/>
                    <a:p>
                      <a:pPr>
                        <a:lnSpc>
                          <a:spcPct val="110000"/>
                        </a:lnSpc>
                        <a:defRPr sz="1800"/>
                      </a:pPr>
                      <a:r>
                        <a:rPr sz="2400">
                          <a:solidFill>
                            <a:srgbClr val="5E5E5E"/>
                          </a:solidFill>
                          <a:latin typeface="DINPro"/>
                          <a:ea typeface="DINPro"/>
                          <a:cs typeface="DINPro"/>
                          <a:sym typeface="DINPro"/>
                        </a:rPr>
                        <a:t>Torerum qui cus estiasi offic tem fugitis ute rendisci ut lacerume re delenda nectio. Ut que magnis dollora ectatem porerum, </a:t>
                      </a:r>
                    </a:p>
                  </a:txBody>
                  <a:tcPr marL="317500" marR="317500" marT="317500" marB="317500" horzOverflow="overflow">
                    <a:lnL w="25400" cap="rnd">
                      <a:solidFill>
                        <a:srgbClr val="B9975B"/>
                      </a:solidFill>
                      <a:custDash>
                        <a:ds d="100000" sp="200000"/>
                      </a:custDash>
                    </a:lnL>
                    <a:lnR w="25400" cap="rnd">
                      <a:solidFill>
                        <a:srgbClr val="B9975B"/>
                      </a:solidFill>
                      <a:custDash>
                        <a:ds d="100000" sp="200000"/>
                      </a:custDash>
                    </a:lnR>
                    <a:lnT w="25400" cap="rnd">
                      <a:solidFill>
                        <a:srgbClr val="B9975B"/>
                      </a:solidFill>
                      <a:custDash>
                        <a:ds d="100000" sp="200000"/>
                      </a:custDash>
                    </a:lnT>
                    <a:lnB w="25400" cap="rnd">
                      <a:solidFill>
                        <a:srgbClr val="B9975B"/>
                      </a:solidFill>
                      <a:custDash>
                        <a:ds d="100000" sp="200000"/>
                      </a:custDash>
                    </a:lnB>
                    <a:solidFill>
                      <a:srgbClr val="EFEFEF"/>
                    </a:solidFill>
                  </a:tcPr>
                </a:tc>
                <a:extLst>
                  <a:ext uri="{0D108BD9-81ED-4DB2-BD59-A6C34878D82A}">
                    <a16:rowId xmlns:a16="http://schemas.microsoft.com/office/drawing/2014/main" val="10001"/>
                  </a:ext>
                </a:extLst>
              </a:tr>
              <a:tr h="3366130">
                <a:tc>
                  <a:txBody>
                    <a:bodyPr/>
                    <a:lstStyle/>
                    <a:p>
                      <a:pPr>
                        <a:defRPr sz="1800"/>
                      </a:pPr>
                      <a:r>
                        <a:rPr sz="3100" b="1" cap="all">
                          <a:solidFill>
                            <a:srgbClr val="B9975B"/>
                          </a:solidFill>
                          <a:latin typeface="Laurentian Std"/>
                          <a:ea typeface="Laurentian Std"/>
                          <a:cs typeface="Laurentian Std"/>
                          <a:sym typeface="Laurentian Std"/>
                        </a:rPr>
                        <a:t>Considerations</a:t>
                      </a:r>
                    </a:p>
                  </a:txBody>
                  <a:tcPr marL="317500" marR="317500" marT="317500" marB="317500" horzOverflow="overflow">
                    <a:lnL w="0">
                      <a:miter lim="400000"/>
                    </a:lnL>
                    <a:lnR w="25400" cap="rnd">
                      <a:solidFill>
                        <a:srgbClr val="B9975B"/>
                      </a:solidFill>
                      <a:custDash>
                        <a:ds d="100000" sp="200000"/>
                      </a:custDash>
                    </a:lnR>
                    <a:lnT w="25400" cap="rnd">
                      <a:solidFill>
                        <a:srgbClr val="B9975B"/>
                      </a:solidFill>
                      <a:custDash>
                        <a:ds d="100000" sp="200000"/>
                      </a:custDash>
                    </a:lnT>
                    <a:lnB w="0">
                      <a:miter lim="400000"/>
                    </a:lnB>
                    <a:noFill/>
                  </a:tcPr>
                </a:tc>
                <a:tc>
                  <a:txBody>
                    <a:bodyPr/>
                    <a:lstStyle/>
                    <a:p>
                      <a:pPr>
                        <a:lnSpc>
                          <a:spcPct val="110000"/>
                        </a:lnSpc>
                        <a:defRPr sz="1800"/>
                      </a:pPr>
                      <a:r>
                        <a:rPr sz="2400">
                          <a:solidFill>
                            <a:srgbClr val="5E5E5E"/>
                          </a:solidFill>
                          <a:latin typeface="DINPro"/>
                          <a:ea typeface="DINPro"/>
                          <a:cs typeface="DINPro"/>
                          <a:sym typeface="DINPro"/>
                        </a:rPr>
                        <a:t>Torerum qui cus estiasi offic tem fugitis ute rendisci ut lacerume re delenda nectio. Ut que magnis dollora ectatem porerum, </a:t>
                      </a:r>
                    </a:p>
                  </a:txBody>
                  <a:tcPr marL="317500" marR="317500" marT="317500" marB="317500" horzOverflow="overflow">
                    <a:lnL w="25400" cap="rnd">
                      <a:solidFill>
                        <a:srgbClr val="B9975B"/>
                      </a:solidFill>
                      <a:custDash>
                        <a:ds d="100000" sp="200000"/>
                      </a:custDash>
                    </a:lnL>
                    <a:lnR w="25400" cap="rnd">
                      <a:solidFill>
                        <a:srgbClr val="B9975B"/>
                      </a:solidFill>
                      <a:custDash>
                        <a:ds d="100000" sp="200000"/>
                      </a:custDash>
                    </a:lnR>
                    <a:lnT w="25400" cap="rnd">
                      <a:solidFill>
                        <a:srgbClr val="B9975B"/>
                      </a:solidFill>
                      <a:custDash>
                        <a:ds d="100000" sp="200000"/>
                      </a:custDash>
                    </a:lnT>
                    <a:lnB w="0">
                      <a:miter lim="400000"/>
                    </a:lnB>
                    <a:noFill/>
                  </a:tcPr>
                </a:tc>
                <a:tc>
                  <a:txBody>
                    <a:bodyPr/>
                    <a:lstStyle/>
                    <a:p>
                      <a:pPr>
                        <a:lnSpc>
                          <a:spcPct val="110000"/>
                        </a:lnSpc>
                        <a:defRPr sz="1800"/>
                      </a:pPr>
                      <a:r>
                        <a:rPr sz="2400">
                          <a:solidFill>
                            <a:srgbClr val="5E5E5E"/>
                          </a:solidFill>
                          <a:latin typeface="DINPro"/>
                          <a:ea typeface="DINPro"/>
                          <a:cs typeface="DINPro"/>
                          <a:sym typeface="DINPro"/>
                        </a:rPr>
                        <a:t>Torerum qui cus estiasi offic tem fugitis ute rendisci ut lacerume re delenda nectio. Ut que magnis dollora ectatem porerum, </a:t>
                      </a:r>
                    </a:p>
                  </a:txBody>
                  <a:tcPr marL="317500" marR="317500" marT="317500" marB="317500" horzOverflow="overflow">
                    <a:lnL w="25400" cap="rnd">
                      <a:solidFill>
                        <a:srgbClr val="B9975B"/>
                      </a:solidFill>
                      <a:custDash>
                        <a:ds d="100000" sp="200000"/>
                      </a:custDash>
                    </a:lnL>
                    <a:lnR w="25400" cap="rnd">
                      <a:solidFill>
                        <a:srgbClr val="B9975B"/>
                      </a:solidFill>
                      <a:custDash>
                        <a:ds d="100000" sp="200000"/>
                      </a:custDash>
                    </a:lnR>
                    <a:lnT w="25400" cap="rnd">
                      <a:solidFill>
                        <a:srgbClr val="B9975B"/>
                      </a:solidFill>
                      <a:custDash>
                        <a:ds d="100000" sp="200000"/>
                      </a:custDash>
                    </a:lnT>
                    <a:lnB w="0">
                      <a:miter lim="400000"/>
                    </a:lnB>
                    <a:noFill/>
                  </a:tcPr>
                </a:tc>
                <a:tc>
                  <a:txBody>
                    <a:bodyPr/>
                    <a:lstStyle/>
                    <a:p>
                      <a:pPr>
                        <a:lnSpc>
                          <a:spcPct val="110000"/>
                        </a:lnSpc>
                        <a:defRPr sz="1800"/>
                      </a:pPr>
                      <a:r>
                        <a:rPr sz="2400">
                          <a:solidFill>
                            <a:srgbClr val="5E5E5E"/>
                          </a:solidFill>
                          <a:latin typeface="DINPro"/>
                          <a:ea typeface="DINPro"/>
                          <a:cs typeface="DINPro"/>
                          <a:sym typeface="DINPro"/>
                        </a:rPr>
                        <a:t>Torerum qui cus estiasi offic tem fugitis ute rendisci ut lacerume re delenda nectio. Ut que magnis dollora ectatem porerum, </a:t>
                      </a:r>
                    </a:p>
                  </a:txBody>
                  <a:tcPr marL="317500" marR="317500" marT="317500" marB="317500" horzOverflow="overflow">
                    <a:lnL w="25400" cap="rnd">
                      <a:solidFill>
                        <a:srgbClr val="B9975B"/>
                      </a:solidFill>
                      <a:custDash>
                        <a:ds d="100000" sp="200000"/>
                      </a:custDash>
                    </a:lnL>
                    <a:lnR w="0">
                      <a:miter lim="400000"/>
                    </a:lnR>
                    <a:lnT w="25400" cap="rnd">
                      <a:solidFill>
                        <a:srgbClr val="B9975B"/>
                      </a:solidFill>
                      <a:custDash>
                        <a:ds d="100000" sp="200000"/>
                      </a:custDash>
                    </a:lnT>
                    <a:lnB w="0">
                      <a:miter lim="400000"/>
                    </a:lnB>
                    <a:noFill/>
                  </a:tcPr>
                </a:tc>
                <a:extLst>
                  <a:ext uri="{0D108BD9-81ED-4DB2-BD59-A6C34878D82A}">
                    <a16:rowId xmlns:a16="http://schemas.microsoft.com/office/drawing/2014/main" val="10002"/>
                  </a:ext>
                </a:extLst>
              </a:tr>
            </a:tbl>
          </a:graphicData>
        </a:graphic>
      </p:graphicFrame>
      <p:pic>
        <p:nvPicPr>
          <p:cNvPr id="149" name="Image" descr="Image"/>
          <p:cNvPicPr>
            <a:picLocks noChangeAspect="1"/>
          </p:cNvPicPr>
          <p:nvPr/>
        </p:nvPicPr>
        <p:blipFill>
          <a:blip r:embed="rId2"/>
          <a:stretch>
            <a:fillRect/>
          </a:stretch>
        </p:blipFill>
        <p:spPr>
          <a:xfrm>
            <a:off x="-33096" y="2877563"/>
            <a:ext cx="643953" cy="1138023"/>
          </a:xfrm>
          <a:prstGeom prst="rect">
            <a:avLst/>
          </a:prstGeom>
          <a:ln w="12700">
            <a:miter lim="400000"/>
          </a:ln>
        </p:spPr>
      </p:pic>
      <p:sp>
        <p:nvSpPr>
          <p:cNvPr id="150" name="Universidad Panamericana"/>
          <p:cNvSpPr txBox="1"/>
          <p:nvPr/>
        </p:nvSpPr>
        <p:spPr>
          <a:xfrm>
            <a:off x="2127969" y="12909859"/>
            <a:ext cx="3191613" cy="373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algn="l">
              <a:defRPr sz="2200" b="0" spc="44">
                <a:solidFill>
                  <a:srgbClr val="B9975B"/>
                </a:solidFill>
                <a:latin typeface="Laurentian Std"/>
                <a:ea typeface="Laurentian Std"/>
                <a:cs typeface="Laurentian Std"/>
                <a:sym typeface="Laurentian Std"/>
              </a:defRPr>
            </a:lvl1pPr>
          </a:lstStyle>
          <a:p>
            <a:r>
              <a:t>Universidad Panamericana</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efaultServices copia">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158" name="Caja de texto para el nombre del tema"/>
          <p:cNvSpPr txBox="1"/>
          <p:nvPr/>
        </p:nvSpPr>
        <p:spPr>
          <a:xfrm>
            <a:off x="2087304" y="2744707"/>
            <a:ext cx="8461727" cy="20305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90000"/>
              </a:lnSpc>
              <a:defRPr sz="7200" b="0">
                <a:solidFill>
                  <a:srgbClr val="B9975B"/>
                </a:solidFill>
                <a:latin typeface="Laurentian Std SemiBold"/>
                <a:ea typeface="Laurentian Std SemiBold"/>
                <a:cs typeface="Laurentian Std SemiBold"/>
                <a:sym typeface="Laurentian Std SemiBold"/>
              </a:defRPr>
            </a:lvl1pPr>
          </a:lstStyle>
          <a:p>
            <a:r>
              <a:t>Caja de texto para el nombre del tema</a:t>
            </a:r>
          </a:p>
        </p:txBody>
      </p:sp>
      <p:pic>
        <p:nvPicPr>
          <p:cNvPr id="159" name="Image" descr="Image"/>
          <p:cNvPicPr>
            <a:picLocks noChangeAspect="1"/>
          </p:cNvPicPr>
          <p:nvPr/>
        </p:nvPicPr>
        <p:blipFill>
          <a:blip r:embed="rId2"/>
          <a:stretch>
            <a:fillRect/>
          </a:stretch>
        </p:blipFill>
        <p:spPr>
          <a:xfrm>
            <a:off x="-33096" y="2877563"/>
            <a:ext cx="643953" cy="1138023"/>
          </a:xfrm>
          <a:prstGeom prst="rect">
            <a:avLst/>
          </a:prstGeom>
          <a:ln w="12700">
            <a:miter lim="400000"/>
          </a:ln>
        </p:spPr>
      </p:pic>
      <p:sp>
        <p:nvSpPr>
          <p:cNvPr id="160" name="Caja de texto para el subtema"/>
          <p:cNvSpPr txBox="1"/>
          <p:nvPr/>
        </p:nvSpPr>
        <p:spPr>
          <a:xfrm>
            <a:off x="2087304" y="5121927"/>
            <a:ext cx="7916952" cy="712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4800" b="0">
                <a:latin typeface="Laurentian Std SemiBold"/>
                <a:ea typeface="Laurentian Std SemiBold"/>
                <a:cs typeface="Laurentian Std SemiBold"/>
                <a:sym typeface="Laurentian Std SemiBold"/>
              </a:defRPr>
            </a:lvl1pPr>
          </a:lstStyle>
          <a:p>
            <a:r>
              <a:t>Caja de texto para el subtema</a:t>
            </a:r>
          </a:p>
        </p:txBody>
      </p:sp>
      <p:sp>
        <p:nvSpPr>
          <p:cNvPr id="161" name="TRES…"/>
          <p:cNvSpPr txBox="1"/>
          <p:nvPr/>
        </p:nvSpPr>
        <p:spPr>
          <a:xfrm>
            <a:off x="16964659" y="6980117"/>
            <a:ext cx="4346311" cy="108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685800">
              <a:lnSpc>
                <a:spcPct val="50000"/>
              </a:lnSpc>
              <a:spcBef>
                <a:spcPts val="1000"/>
              </a:spcBef>
              <a:buClr>
                <a:srgbClr val="B9975B"/>
              </a:buClr>
              <a:defRPr sz="3200" b="0">
                <a:solidFill>
                  <a:srgbClr val="B9975B"/>
                </a:solidFill>
                <a:latin typeface="Laurentian Std"/>
                <a:ea typeface="Laurentian Std"/>
                <a:cs typeface="Laurentian Std"/>
                <a:sym typeface="Laurentian Std"/>
              </a:defRPr>
            </a:pPr>
            <a:r>
              <a:t>TRES</a:t>
            </a:r>
          </a:p>
          <a:p>
            <a:pPr algn="l" defTabSz="685800">
              <a:lnSpc>
                <a:spcPct val="50000"/>
              </a:lnSpc>
              <a:spcBef>
                <a:spcPts val="1000"/>
              </a:spcBef>
              <a:buClr>
                <a:srgbClr val="B9975B"/>
              </a:buClr>
              <a:defRPr sz="5200" b="0">
                <a:latin typeface="Laurentian Std"/>
                <a:ea typeface="Laurentian Std"/>
                <a:cs typeface="Laurentian Std"/>
                <a:sym typeface="Laurentian Std"/>
              </a:defRPr>
            </a:pPr>
            <a:r>
              <a:t>Topic</a:t>
            </a:r>
          </a:p>
        </p:txBody>
      </p:sp>
      <p:sp>
        <p:nvSpPr>
          <p:cNvPr id="162" name="Torerum qui cus estiasi offic tem fugitis ute rendisci ut lacerume re delenda nectio. Ut que magnis dollora ectatem porerum,"/>
          <p:cNvSpPr txBox="1"/>
          <p:nvPr/>
        </p:nvSpPr>
        <p:spPr>
          <a:xfrm>
            <a:off x="16998641" y="8690430"/>
            <a:ext cx="5814319" cy="2122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10000"/>
              </a:lnSpc>
              <a:defRPr b="0">
                <a:solidFill>
                  <a:srgbClr val="5E5E5E"/>
                </a:solidFill>
                <a:latin typeface="Seravek Light"/>
                <a:ea typeface="Seravek Light"/>
                <a:cs typeface="Seravek Light"/>
                <a:sym typeface="Seravek Light"/>
              </a:defRPr>
            </a:lvl1pPr>
          </a:lstStyle>
          <a:p>
            <a:r>
              <a:t>Torerum qui cus estiasi offic tem fugitis ute rendisci ut lacerume re delenda nectio. Ut que magnis dollora ectatem porerum, </a:t>
            </a:r>
          </a:p>
        </p:txBody>
      </p:sp>
      <p:sp>
        <p:nvSpPr>
          <p:cNvPr id="163" name="Line"/>
          <p:cNvSpPr/>
          <p:nvPr/>
        </p:nvSpPr>
        <p:spPr>
          <a:xfrm>
            <a:off x="17034563" y="8375329"/>
            <a:ext cx="1212719" cy="1"/>
          </a:xfrm>
          <a:prstGeom prst="line">
            <a:avLst/>
          </a:prstGeom>
          <a:ln w="25400" cap="rnd">
            <a:solidFill>
              <a:srgbClr val="B9975B"/>
            </a:solidFill>
            <a:custDash>
              <a:ds d="100000" sp="200000"/>
            </a:custDash>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4" name="UNO…"/>
          <p:cNvSpPr txBox="1"/>
          <p:nvPr/>
        </p:nvSpPr>
        <p:spPr>
          <a:xfrm>
            <a:off x="2087304" y="6980117"/>
            <a:ext cx="4346312" cy="108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685800">
              <a:lnSpc>
                <a:spcPct val="50000"/>
              </a:lnSpc>
              <a:spcBef>
                <a:spcPts val="1000"/>
              </a:spcBef>
              <a:buClr>
                <a:srgbClr val="B9975B"/>
              </a:buClr>
              <a:defRPr sz="3200" b="0">
                <a:solidFill>
                  <a:srgbClr val="B9975B"/>
                </a:solidFill>
                <a:latin typeface="Laurentian Std"/>
                <a:ea typeface="Laurentian Std"/>
                <a:cs typeface="Laurentian Std"/>
                <a:sym typeface="Laurentian Std"/>
              </a:defRPr>
            </a:pPr>
            <a:r>
              <a:t>UNO</a:t>
            </a:r>
          </a:p>
          <a:p>
            <a:pPr algn="l" defTabSz="685800">
              <a:lnSpc>
                <a:spcPct val="50000"/>
              </a:lnSpc>
              <a:spcBef>
                <a:spcPts val="1000"/>
              </a:spcBef>
              <a:buClr>
                <a:srgbClr val="B9975B"/>
              </a:buClr>
              <a:defRPr sz="5200" b="0">
                <a:latin typeface="Laurentian Std"/>
                <a:ea typeface="Laurentian Std"/>
                <a:cs typeface="Laurentian Std"/>
                <a:sym typeface="Laurentian Std"/>
              </a:defRPr>
            </a:pPr>
            <a:r>
              <a:t>Topic</a:t>
            </a:r>
          </a:p>
        </p:txBody>
      </p:sp>
      <p:sp>
        <p:nvSpPr>
          <p:cNvPr id="165" name="Torerum qui cus estiasi offic tem fugitis ute rendisci ut lacerume re delenda nectio. Ut que magnis dollora ectatem porerum,"/>
          <p:cNvSpPr txBox="1"/>
          <p:nvPr/>
        </p:nvSpPr>
        <p:spPr>
          <a:xfrm>
            <a:off x="2121287" y="8690430"/>
            <a:ext cx="5814319" cy="2122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10000"/>
              </a:lnSpc>
              <a:defRPr b="0">
                <a:solidFill>
                  <a:srgbClr val="5E5E5E"/>
                </a:solidFill>
                <a:latin typeface="Seravek Light"/>
                <a:ea typeface="Seravek Light"/>
                <a:cs typeface="Seravek Light"/>
                <a:sym typeface="Seravek Light"/>
              </a:defRPr>
            </a:lvl1pPr>
          </a:lstStyle>
          <a:p>
            <a:r>
              <a:t>Torerum qui cus estiasi offic tem fugitis ute rendisci ut lacerume re delenda nectio. Ut que magnis dollora ectatem porerum, </a:t>
            </a:r>
          </a:p>
        </p:txBody>
      </p:sp>
      <p:sp>
        <p:nvSpPr>
          <p:cNvPr id="166" name="Line"/>
          <p:cNvSpPr/>
          <p:nvPr/>
        </p:nvSpPr>
        <p:spPr>
          <a:xfrm>
            <a:off x="2157208" y="8375329"/>
            <a:ext cx="1212719" cy="1"/>
          </a:xfrm>
          <a:prstGeom prst="line">
            <a:avLst/>
          </a:prstGeom>
          <a:ln w="25400" cap="rnd">
            <a:solidFill>
              <a:srgbClr val="B9975B"/>
            </a:solidFill>
            <a:custDash>
              <a:ds d="100000" sp="200000"/>
            </a:custDash>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7" name="DOS…"/>
          <p:cNvSpPr txBox="1"/>
          <p:nvPr/>
        </p:nvSpPr>
        <p:spPr>
          <a:xfrm>
            <a:off x="9525981" y="6980117"/>
            <a:ext cx="4346312" cy="108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685800">
              <a:lnSpc>
                <a:spcPct val="50000"/>
              </a:lnSpc>
              <a:spcBef>
                <a:spcPts val="1000"/>
              </a:spcBef>
              <a:buClr>
                <a:srgbClr val="B9975B"/>
              </a:buClr>
              <a:defRPr sz="3200" b="0">
                <a:solidFill>
                  <a:srgbClr val="B9975B"/>
                </a:solidFill>
                <a:latin typeface="Laurentian Std"/>
                <a:ea typeface="Laurentian Std"/>
                <a:cs typeface="Laurentian Std"/>
                <a:sym typeface="Laurentian Std"/>
              </a:defRPr>
            </a:pPr>
            <a:r>
              <a:t>DOS</a:t>
            </a:r>
          </a:p>
          <a:p>
            <a:pPr algn="l" defTabSz="685800">
              <a:lnSpc>
                <a:spcPct val="50000"/>
              </a:lnSpc>
              <a:spcBef>
                <a:spcPts val="1000"/>
              </a:spcBef>
              <a:buClr>
                <a:srgbClr val="B9975B"/>
              </a:buClr>
              <a:defRPr sz="5200" b="0">
                <a:latin typeface="Laurentian Std"/>
                <a:ea typeface="Laurentian Std"/>
                <a:cs typeface="Laurentian Std"/>
                <a:sym typeface="Laurentian Std"/>
              </a:defRPr>
            </a:pPr>
            <a:r>
              <a:t>Topic</a:t>
            </a:r>
          </a:p>
        </p:txBody>
      </p:sp>
      <p:sp>
        <p:nvSpPr>
          <p:cNvPr id="168" name="Torerum qui cus estiasi offic tem fugitis ute rendisci ut lacerume re delenda nectio. Ut que magnis dollora ectatem porerum,"/>
          <p:cNvSpPr txBox="1"/>
          <p:nvPr/>
        </p:nvSpPr>
        <p:spPr>
          <a:xfrm>
            <a:off x="9559964" y="8690430"/>
            <a:ext cx="5814319" cy="2122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10000"/>
              </a:lnSpc>
              <a:defRPr b="0">
                <a:solidFill>
                  <a:srgbClr val="5E5E5E"/>
                </a:solidFill>
                <a:latin typeface="Seravek Light"/>
                <a:ea typeface="Seravek Light"/>
                <a:cs typeface="Seravek Light"/>
                <a:sym typeface="Seravek Light"/>
              </a:defRPr>
            </a:lvl1pPr>
          </a:lstStyle>
          <a:p>
            <a:r>
              <a:t>Torerum qui cus estiasi offic tem fugitis ute rendisci ut lacerume re delenda nectio. Ut que magnis dollora ectatem porerum, </a:t>
            </a:r>
          </a:p>
        </p:txBody>
      </p:sp>
      <p:sp>
        <p:nvSpPr>
          <p:cNvPr id="169" name="Line"/>
          <p:cNvSpPr/>
          <p:nvPr/>
        </p:nvSpPr>
        <p:spPr>
          <a:xfrm>
            <a:off x="9595885" y="8375329"/>
            <a:ext cx="1212719" cy="1"/>
          </a:xfrm>
          <a:prstGeom prst="line">
            <a:avLst/>
          </a:prstGeom>
          <a:ln w="25400" cap="rnd">
            <a:solidFill>
              <a:srgbClr val="B9975B"/>
            </a:solidFill>
            <a:custDash>
              <a:ds d="100000" sp="200000"/>
            </a:custDash>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0" name="Universidad Panamericana"/>
          <p:cNvSpPr txBox="1"/>
          <p:nvPr/>
        </p:nvSpPr>
        <p:spPr>
          <a:xfrm>
            <a:off x="2127969" y="12909859"/>
            <a:ext cx="3191613" cy="373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algn="l">
              <a:defRPr sz="2200" b="0" spc="44">
                <a:solidFill>
                  <a:srgbClr val="B9975B"/>
                </a:solidFill>
                <a:latin typeface="Laurentian Std"/>
                <a:ea typeface="Laurentian Std"/>
                <a:cs typeface="Laurentian Std"/>
                <a:sym typeface="Laurentian Std"/>
              </a:defRPr>
            </a:lvl1pPr>
          </a:lstStyle>
          <a:p>
            <a:r>
              <a:t>Universidad Panamericana</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2225000" y="12810239"/>
            <a:ext cx="587960" cy="553061"/>
          </a:xfrm>
          <a:prstGeom prst="rect">
            <a:avLst/>
          </a:prstGeom>
          <a:ln w="12700">
            <a:miter lim="400000"/>
          </a:ln>
        </p:spPr>
        <p:txBody>
          <a:bodyPr wrap="none" lIns="50800" tIns="50800" rIns="50800" bIns="50800">
            <a:spAutoFit/>
          </a:bodyPr>
          <a:lstStyle>
            <a:lvl1pPr algn="l">
              <a:defRPr sz="3600" b="0">
                <a:solidFill>
                  <a:srgbClr val="B9975B"/>
                </a:solidFill>
                <a:latin typeface="Laurentian Std SemiBold"/>
                <a:ea typeface="Laurentian Std SemiBold"/>
                <a:cs typeface="Laurentian Std SemiBold"/>
                <a:sym typeface="Laurentian Std SemiBold"/>
              </a:defRPr>
            </a:lvl1pPr>
          </a:lstStyle>
          <a:p>
            <a:fld id="{86CB4B4D-7CA3-9044-876B-883B54F8677D}" type="slidenum">
              <a:t>‹Nº›</a:t>
            </a:fld>
            <a:endParaRPr/>
          </a:p>
        </p:txBody>
      </p:sp>
      <p:sp>
        <p:nvSpPr>
          <p:cNvPr id="3"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 id="2147483657" r:id="rId7"/>
    <p:sldLayoutId id="2147483659" r:id="rId8"/>
    <p:sldLayoutId id="2147483660" r:id="rId9"/>
    <p:sldLayoutId id="2147483661" r:id="rId10"/>
    <p:sldLayoutId id="2147483662" r:id="rId11"/>
    <p:sldLayoutId id="2147483664" r:id="rId12"/>
    <p:sldLayoutId id="2147483667" r:id="rId13"/>
    <p:sldLayoutId id="2147483668" r:id="rId14"/>
    <p:sldLayoutId id="2147483669" r:id="rId15"/>
    <p:sldLayoutId id="2147483670" r:id="rId16"/>
    <p:sldLayoutId id="2147483671" r:id="rId17"/>
    <p:sldLayoutId id="2147483674" r:id="rId18"/>
    <p:sldLayoutId id="2147483675" r:id="rId19"/>
    <p:sldLayoutId id="2147483681" r:id="rId20"/>
    <p:sldLayoutId id="2147483685" r:id="rId21"/>
    <p:sldLayoutId id="2147483691" r:id="rId22"/>
    <p:sldLayoutId id="2147483695" r:id="rId23"/>
    <p:sldLayoutId id="2147483701" r:id="rId24"/>
    <p:sldLayoutId id="2147483702" r:id="rId25"/>
    <p:sldLayoutId id="2147483703" r:id="rId26"/>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365125" marR="0" indent="-365125"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l" defTabSz="82550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Laurentian Std SemiBold"/>
        </a:defRPr>
      </a:lvl1pPr>
      <a:lvl2pPr marL="0" marR="0" indent="228600" algn="l" defTabSz="82550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Laurentian Std SemiBold"/>
        </a:defRPr>
      </a:lvl2pPr>
      <a:lvl3pPr marL="0" marR="0" indent="457200" algn="l" defTabSz="82550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Laurentian Std SemiBold"/>
        </a:defRPr>
      </a:lvl3pPr>
      <a:lvl4pPr marL="0" marR="0" indent="685800" algn="l" defTabSz="82550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Laurentian Std SemiBold"/>
        </a:defRPr>
      </a:lvl4pPr>
      <a:lvl5pPr marL="0" marR="0" indent="914400" algn="l" defTabSz="82550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Laurentian Std SemiBold"/>
        </a:defRPr>
      </a:lvl5pPr>
      <a:lvl6pPr marL="0" marR="0" indent="1143000" algn="l" defTabSz="82550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Laurentian Std SemiBold"/>
        </a:defRPr>
      </a:lvl6pPr>
      <a:lvl7pPr marL="0" marR="0" indent="1371600" algn="l" defTabSz="82550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Laurentian Std SemiBold"/>
        </a:defRPr>
      </a:lvl7pPr>
      <a:lvl8pPr marL="0" marR="0" indent="1600200" algn="l" defTabSz="82550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Laurentian Std SemiBold"/>
        </a:defRPr>
      </a:lvl8pPr>
      <a:lvl9pPr marL="0" marR="0" indent="1828800" algn="l" defTabSz="82550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Laurentian Std SemiBold"/>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www.maxmind.com/en/geolite2/signup?lang=en" TargetMode="External"/><Relationship Id="rId2" Type="http://schemas.openxmlformats.org/officeDocument/2006/relationships/image" Target="../media/image4.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hyperlink" Target="https://www.maxmind.com/en/geolite2/signup?lang=en" TargetMode="External"/><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hyperlink" Target="https://www.maxmind.com/en/geolite2/signup?lang=en" TargetMode="External"/><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google.com/intl/en/ipv6/statistics.html#tab=per-country-ipv6-adoption" TargetMode="Externa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global-internet-map-2022.telegeography.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ESPACIO PARA EL título de la presentación"/>
          <p:cNvSpPr txBox="1">
            <a:spLocks noGrp="1"/>
          </p:cNvSpPr>
          <p:nvPr>
            <p:ph type="body" idx="13"/>
          </p:nvPr>
        </p:nvSpPr>
        <p:spPr>
          <a:prstGeom prst="rect">
            <a:avLst/>
          </a:prstGeom>
        </p:spPr>
        <p:txBody>
          <a:bodyPr/>
          <a:lstStyle/>
          <a:p>
            <a:pPr marL="0" indent="0">
              <a:lnSpc>
                <a:spcPct val="80000"/>
              </a:lnSpc>
              <a:spcBef>
                <a:spcPts val="0"/>
              </a:spcBef>
              <a:buSzTx/>
              <a:buNone/>
              <a:defRPr sz="9000" cap="all">
                <a:latin typeface="Laurentian Std SemiBold"/>
                <a:ea typeface="Laurentian Std SemiBold"/>
                <a:cs typeface="Laurentian Std SemiBold"/>
                <a:sym typeface="Laurentian Std SemiBold"/>
              </a:defRPr>
            </a:pPr>
            <a:r>
              <a:rPr lang="es-ES" dirty="0"/>
              <a:t>FUNDAMENTOS DE NETWORKING</a:t>
            </a:r>
            <a:endParaRPr dirty="0">
              <a:solidFill>
                <a:srgbClr val="C09C5C"/>
              </a:solidFill>
            </a:endParaRPr>
          </a:p>
        </p:txBody>
      </p:sp>
      <p:sp>
        <p:nvSpPr>
          <p:cNvPr id="658" name="FECHA 11, 2020"/>
          <p:cNvSpPr txBox="1">
            <a:spLocks noGrp="1"/>
          </p:cNvSpPr>
          <p:nvPr>
            <p:ph type="body" idx="14"/>
          </p:nvPr>
        </p:nvSpPr>
        <p:spPr>
          <a:xfrm>
            <a:off x="2087304" y="4236534"/>
            <a:ext cx="2206951" cy="350032"/>
          </a:xfrm>
          <a:prstGeom prst="rect">
            <a:avLst/>
          </a:prstGeom>
        </p:spPr>
        <p:txBody>
          <a:bodyPr/>
          <a:lstStyle>
            <a:lvl1pPr>
              <a:defRPr>
                <a:latin typeface="Laurentian Std"/>
                <a:ea typeface="Laurentian Std"/>
                <a:cs typeface="Laurentian Std"/>
                <a:sym typeface="Laurentian Std"/>
              </a:defRPr>
            </a:lvl1pPr>
          </a:lstStyle>
          <a:p>
            <a:r>
              <a:rPr lang="es-ES" dirty="0"/>
              <a:t>ENERO</a:t>
            </a:r>
            <a:r>
              <a:rPr dirty="0"/>
              <a:t> </a:t>
            </a:r>
            <a:r>
              <a:rPr lang="es-ES" dirty="0"/>
              <a:t>24</a:t>
            </a:r>
            <a:r>
              <a:rPr dirty="0"/>
              <a:t>, 202</a:t>
            </a:r>
            <a:r>
              <a:rPr lang="es-ES" dirty="0"/>
              <a:t>3</a:t>
            </a:r>
            <a:endParaRPr dirty="0"/>
          </a:p>
        </p:txBody>
      </p:sp>
      <p:sp>
        <p:nvSpPr>
          <p:cNvPr id="2" name="AutoShape 2" descr="IPv4 vs. IPv6: What's the Difference? | Avast">
            <a:extLst>
              <a:ext uri="{FF2B5EF4-FFF2-40B4-BE49-F238E27FC236}">
                <a16:creationId xmlns:a16="http://schemas.microsoft.com/office/drawing/2014/main" id="{C5AF9D5D-38AA-0334-A493-41D610AE4E24}"/>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17">
            <a:extLst>
              <a:ext uri="{FF2B5EF4-FFF2-40B4-BE49-F238E27FC236}">
                <a16:creationId xmlns:a16="http://schemas.microsoft.com/office/drawing/2014/main" id="{9296E862-898C-0CAA-509E-A03FF77BACEF}"/>
              </a:ext>
            </a:extLst>
          </p:cNvPr>
          <p:cNvSpPr txBox="1">
            <a:spLocks/>
          </p:cNvSpPr>
          <p:nvPr/>
        </p:nvSpPr>
        <p:spPr>
          <a:xfrm>
            <a:off x="152400" y="2828926"/>
            <a:ext cx="12039600" cy="9051926"/>
          </a:xfrm>
          <a:prstGeom prst="rect">
            <a:avLst/>
          </a:prstGeom>
          <a:noFill/>
          <a:ln>
            <a:noFill/>
          </a:ln>
        </p:spPr>
        <p:txBody>
          <a:bodyPr spcFirstLastPara="1" wrap="square" lIns="182850" tIns="91400" rIns="182850" bIns="91400" anchor="t" anchorCtr="0">
            <a:noAutofit/>
          </a:bodyPr>
          <a:lstStyle>
            <a:lvl1pPr marL="365125" marR="0" indent="-365125"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9pPr>
          </a:lstStyle>
          <a:p>
            <a:pPr marL="685800" indent="-685800" algn="just" hangingPunct="1">
              <a:buSzPts val="1900"/>
            </a:pPr>
            <a:r>
              <a:rPr lang="es-MX" dirty="0"/>
              <a:t>El gobierno de los Estados Unidos ordenó el despliegue de IPv6 por todas sus agencias federales en el año 2008.</a:t>
            </a:r>
          </a:p>
          <a:p>
            <a:pPr marL="685800" indent="-685800" algn="just" hangingPunct="1">
              <a:buSzPts val="1900"/>
            </a:pPr>
            <a:r>
              <a:rPr lang="es-MX" dirty="0"/>
              <a:t>El 6 de Junio de 2012, The Internet Society (Asociación de internet) organizó el evento World IPv6 Launch Day para promover la transición al sistema IPv6.</a:t>
            </a:r>
          </a:p>
        </p:txBody>
      </p:sp>
      <p:pic>
        <p:nvPicPr>
          <p:cNvPr id="3" name="Google Shape;269;p28">
            <a:extLst>
              <a:ext uri="{FF2B5EF4-FFF2-40B4-BE49-F238E27FC236}">
                <a16:creationId xmlns:a16="http://schemas.microsoft.com/office/drawing/2014/main" id="{D3DF9D31-ACC7-673D-26D6-0405EB7F3AC4}"/>
              </a:ext>
            </a:extLst>
          </p:cNvPr>
          <p:cNvPicPr preferRelativeResize="0"/>
          <p:nvPr/>
        </p:nvPicPr>
        <p:blipFill rotWithShape="1">
          <a:blip r:embed="rId2">
            <a:alphaModFix/>
          </a:blip>
          <a:srcRect/>
          <a:stretch/>
        </p:blipFill>
        <p:spPr>
          <a:xfrm>
            <a:off x="12992100" y="3754451"/>
            <a:ext cx="10401300" cy="6207098"/>
          </a:xfrm>
          <a:prstGeom prst="rect">
            <a:avLst/>
          </a:prstGeom>
          <a:noFill/>
          <a:ln>
            <a:noFill/>
          </a:ln>
        </p:spPr>
      </p:pic>
      <p:sp>
        <p:nvSpPr>
          <p:cNvPr id="4" name="Google Shape;136;p9">
            <a:extLst>
              <a:ext uri="{FF2B5EF4-FFF2-40B4-BE49-F238E27FC236}">
                <a16:creationId xmlns:a16="http://schemas.microsoft.com/office/drawing/2014/main" id="{453B93F1-9B7A-7A2D-19B4-5F4A96453A48}"/>
              </a:ext>
            </a:extLst>
          </p:cNvPr>
          <p:cNvSpPr txBox="1">
            <a:spLocks/>
          </p:cNvSpPr>
          <p:nvPr/>
        </p:nvSpPr>
        <p:spPr>
          <a:xfrm>
            <a:off x="-3657600" y="635000"/>
            <a:ext cx="22459950" cy="2114549"/>
          </a:xfrm>
          <a:prstGeom prst="rect">
            <a:avLst/>
          </a:prstGeom>
          <a:noFill/>
          <a:ln>
            <a:noFill/>
          </a:ln>
        </p:spPr>
        <p:txBody>
          <a:bodyPr spcFirstLastPara="1" wrap="square" lIns="182850" tIns="91400" rIns="182850" bIns="91400" anchor="ctr" anchorCtr="0">
            <a:no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MX" dirty="0"/>
              <a:t>Historia y regulación</a:t>
            </a:r>
          </a:p>
        </p:txBody>
      </p:sp>
    </p:spTree>
    <p:extLst>
      <p:ext uri="{BB962C8B-B14F-4D97-AF65-F5344CB8AC3E}">
        <p14:creationId xmlns:p14="http://schemas.microsoft.com/office/powerpoint/2010/main" val="339126824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2"/>
          <p:cNvSpPr txBox="1">
            <a:spLocks noGrp="1"/>
          </p:cNvSpPr>
          <p:nvPr>
            <p:ph type="title"/>
          </p:nvPr>
        </p:nvSpPr>
        <p:spPr>
          <a:xfrm>
            <a:off x="3962400" y="549276"/>
            <a:ext cx="16459200" cy="2286000"/>
          </a:xfrm>
          <a:prstGeom prst="rect">
            <a:avLst/>
          </a:prstGeom>
          <a:noFill/>
          <a:ln>
            <a:noFill/>
          </a:ln>
        </p:spPr>
        <p:txBody>
          <a:bodyPr spcFirstLastPara="1" wrap="square" lIns="182850" tIns="91400" rIns="182850" bIns="91400" anchor="ctr" anchorCtr="0">
            <a:noAutofit/>
          </a:bodyPr>
          <a:lstStyle/>
          <a:p>
            <a:r>
              <a:rPr lang="es-MX"/>
              <a:t>8.- Direcciones Especiales</a:t>
            </a:r>
            <a:endParaRPr sz="3600"/>
          </a:p>
        </p:txBody>
      </p:sp>
      <p:sp>
        <p:nvSpPr>
          <p:cNvPr id="301" name="Google Shape;301;p32"/>
          <p:cNvSpPr txBox="1">
            <a:spLocks noGrp="1"/>
          </p:cNvSpPr>
          <p:nvPr>
            <p:ph type="body" idx="1"/>
          </p:nvPr>
        </p:nvSpPr>
        <p:spPr>
          <a:xfrm>
            <a:off x="3962400" y="3200401"/>
            <a:ext cx="16459200" cy="9051926"/>
          </a:xfrm>
          <a:prstGeom prst="rect">
            <a:avLst/>
          </a:prstGeom>
          <a:noFill/>
          <a:ln>
            <a:noFill/>
          </a:ln>
        </p:spPr>
        <p:txBody>
          <a:bodyPr spcFirstLastPara="1" wrap="square" lIns="182850" tIns="91400" rIns="182850" bIns="91400" anchor="t" anchorCtr="0">
            <a:noAutofit/>
          </a:bodyPr>
          <a:lstStyle/>
          <a:p>
            <a:pPr marL="685800" indent="-685800">
              <a:spcBef>
                <a:spcPts val="1120"/>
              </a:spcBef>
              <a:buSzPts val="1700"/>
            </a:pPr>
            <a:r>
              <a:rPr lang="es-MX" sz="5600"/>
              <a:t>Host Local  ::1</a:t>
            </a:r>
            <a:endParaRPr/>
          </a:p>
          <a:p>
            <a:pPr marL="685800" indent="-685800">
              <a:spcBef>
                <a:spcPts val="0"/>
              </a:spcBef>
              <a:buSzPts val="1700"/>
            </a:pPr>
            <a:r>
              <a:rPr lang="es-MX" sz="5600"/>
              <a:t>Sin dirección  ::</a:t>
            </a:r>
            <a:endParaRPr/>
          </a:p>
          <a:p>
            <a:pPr marL="685800" indent="-685800">
              <a:spcBef>
                <a:spcPts val="0"/>
              </a:spcBef>
              <a:buSzPts val="1700"/>
            </a:pPr>
            <a:r>
              <a:rPr lang="es-MX" sz="5600"/>
              <a:t>IPv6 relacionada IPv4    2801:20::ffff:192.0.2.128</a:t>
            </a:r>
            <a:endParaRPr sz="5600"/>
          </a:p>
          <a:p>
            <a:pPr marL="685800" indent="-685800">
              <a:spcBef>
                <a:spcPts val="0"/>
              </a:spcBef>
              <a:buSzPts val="1700"/>
            </a:pPr>
            <a:r>
              <a:rPr lang="es-MX" sz="5600"/>
              <a:t>Dirección indefinida ::/128</a:t>
            </a:r>
            <a:endParaRPr/>
          </a:p>
          <a:p>
            <a:pPr marL="685800" indent="-685800">
              <a:spcBef>
                <a:spcPts val="0"/>
              </a:spcBef>
              <a:buSzPts val="1700"/>
            </a:pPr>
            <a:r>
              <a:rPr lang="es-MX" sz="5600"/>
              <a:t>Ruta Predeterminada ::/0</a:t>
            </a:r>
            <a:endParaRPr/>
          </a:p>
          <a:p>
            <a:pPr marL="685800" indent="-685800">
              <a:spcBef>
                <a:spcPts val="0"/>
              </a:spcBef>
              <a:buSzPts val="1700"/>
            </a:pPr>
            <a:r>
              <a:rPr lang="es-MX" sz="5600"/>
              <a:t>Direcciones multicast   ff00::/12</a:t>
            </a:r>
            <a:endParaRPr sz="5600"/>
          </a:p>
          <a:p>
            <a:pPr marL="685800" indent="-685800">
              <a:spcBef>
                <a:spcPts val="0"/>
              </a:spcBef>
              <a:buSzPts val="1700"/>
            </a:pPr>
            <a:r>
              <a:rPr lang="es-MX" sz="5600"/>
              <a:t>Teredo 2001::/32</a:t>
            </a:r>
            <a:endParaRPr/>
          </a:p>
          <a:p>
            <a:pPr marL="685800" indent="-685800">
              <a:spcBef>
                <a:spcPts val="0"/>
              </a:spcBef>
              <a:buSzPts val="1700"/>
            </a:pPr>
            <a:r>
              <a:rPr lang="es-MX" sz="5600"/>
              <a:t>Hash Criptográficos 2001:10::/28</a:t>
            </a:r>
            <a:endParaRPr/>
          </a:p>
          <a:p>
            <a:pPr marL="685800" indent="-685800">
              <a:spcBef>
                <a:spcPts val="0"/>
              </a:spcBef>
              <a:buSzPts val="1700"/>
            </a:pPr>
            <a:r>
              <a:rPr lang="es-MX" sz="5600"/>
              <a:t>Documentación  2001:db8::/32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niffing, amenaza para la ciberseguridad hospitalaria - VínculoTIC">
            <a:extLst>
              <a:ext uri="{FF2B5EF4-FFF2-40B4-BE49-F238E27FC236}">
                <a16:creationId xmlns:a16="http://schemas.microsoft.com/office/drawing/2014/main" id="{856F4785-E21F-6A70-8A40-A75B93B0A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9099"/>
            <a:ext cx="24876633" cy="14122273"/>
          </a:xfrm>
          <a:prstGeom prst="rect">
            <a:avLst/>
          </a:prstGeom>
          <a:noFill/>
          <a:extLst>
            <a:ext uri="{909E8E84-426E-40DD-AFC4-6F175D3DCCD1}">
              <a14:hiddenFill xmlns:a14="http://schemas.microsoft.com/office/drawing/2010/main">
                <a:solidFill>
                  <a:srgbClr val="FFFFFF"/>
                </a:solidFill>
              </a14:hiddenFill>
            </a:ext>
          </a:extLst>
        </p:spPr>
      </p:pic>
      <p:pic>
        <p:nvPicPr>
          <p:cNvPr id="702" name="Image" descr="Image"/>
          <p:cNvPicPr>
            <a:picLocks noGrp="1" noChangeAspect="1"/>
          </p:cNvPicPr>
          <p:nvPr>
            <p:ph type="pic" idx="14"/>
          </p:nvPr>
        </p:nvPicPr>
        <p:blipFill>
          <a:blip r:embed="rId3"/>
          <a:srcRect/>
          <a:stretch>
            <a:fillRect/>
          </a:stretch>
        </p:blipFill>
        <p:spPr>
          <a:xfrm>
            <a:off x="17607181" y="485261"/>
            <a:ext cx="8983351" cy="15875824"/>
          </a:xfrm>
          <a:prstGeom prst="rect">
            <a:avLst/>
          </a:prstGeom>
        </p:spPr>
      </p:pic>
      <p:sp>
        <p:nvSpPr>
          <p:cNvPr id="703" name="Bullet"/>
          <p:cNvSpPr txBox="1">
            <a:spLocks noGrp="1"/>
          </p:cNvSpPr>
          <p:nvPr>
            <p:ph type="body" idx="15"/>
          </p:nvPr>
        </p:nvSpPr>
        <p:spPr>
          <a:xfrm>
            <a:off x="10800148" y="4537202"/>
            <a:ext cx="14076484" cy="3401957"/>
          </a:xfrm>
          <a:prstGeom prst="rect">
            <a:avLst/>
          </a:prstGeom>
        </p:spPr>
        <p:txBody>
          <a:bodyPr/>
          <a:lstStyle/>
          <a:p>
            <a:r>
              <a:rPr lang="es-ES" dirty="0"/>
              <a:t>Práctica</a:t>
            </a:r>
            <a:endParaRPr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Slide Number"/>
          <p:cNvSpPr txBox="1">
            <a:spLocks noGrp="1"/>
          </p:cNvSpPr>
          <p:nvPr>
            <p:ph type="sldNum" sz="quarter" idx="2"/>
          </p:nvPr>
        </p:nvSpPr>
        <p:spPr>
          <a:xfrm>
            <a:off x="22225000" y="12810239"/>
            <a:ext cx="351130" cy="55306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
        <p:nvSpPr>
          <p:cNvPr id="4" name="CuadroTexto 3">
            <a:extLst>
              <a:ext uri="{FF2B5EF4-FFF2-40B4-BE49-F238E27FC236}">
                <a16:creationId xmlns:a16="http://schemas.microsoft.com/office/drawing/2014/main" id="{8869BCD2-F21C-B2E0-E42A-1F55FA136A3F}"/>
              </a:ext>
            </a:extLst>
          </p:cNvPr>
          <p:cNvSpPr txBox="1"/>
          <p:nvPr/>
        </p:nvSpPr>
        <p:spPr>
          <a:xfrm>
            <a:off x="795811" y="4898430"/>
            <a:ext cx="24255038" cy="4719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s-MX" sz="5400" b="0" i="0" dirty="0">
                <a:solidFill>
                  <a:schemeClr val="bg1"/>
                </a:solidFill>
                <a:effectLst/>
                <a:latin typeface="Graphik LC Web"/>
              </a:rPr>
              <a:t>1. ip.host==IP-</a:t>
            </a:r>
            <a:r>
              <a:rPr lang="es-MX" sz="5400" b="0" i="1" dirty="0">
                <a:solidFill>
                  <a:schemeClr val="bg1"/>
                </a:solidFill>
                <a:effectLst/>
                <a:latin typeface="Graphik LC Web"/>
              </a:rPr>
              <a:t>address</a:t>
            </a:r>
            <a:r>
              <a:rPr lang="es-MX" sz="5400" b="0" i="0" dirty="0">
                <a:solidFill>
                  <a:schemeClr val="bg1"/>
                </a:solidFill>
                <a:effectLst/>
                <a:latin typeface="Graphik LC Web"/>
              </a:rPr>
              <a:t>: This filter limits the captured traffic to and from the IP address</a:t>
            </a:r>
          </a:p>
          <a:p>
            <a:pPr algn="l"/>
            <a:r>
              <a:rPr lang="es-MX" sz="5400" b="0" dirty="0">
                <a:solidFill>
                  <a:schemeClr val="bg1"/>
                </a:solidFill>
                <a:latin typeface="Graphik LC Web"/>
              </a:rPr>
              <a:t>2. ip.addr==</a:t>
            </a:r>
            <a:r>
              <a:rPr lang="es-MX" sz="5400" b="0" i="0" dirty="0">
                <a:solidFill>
                  <a:schemeClr val="bg1"/>
                </a:solidFill>
                <a:effectLst/>
                <a:latin typeface="Graphik LC Web"/>
              </a:rPr>
              <a:t>192.168.0.0/24: This filter captures all traffic on the subnet</a:t>
            </a:r>
          </a:p>
          <a:p>
            <a:pPr algn="l"/>
            <a:r>
              <a:rPr lang="es-MX" sz="5400" b="0" dirty="0">
                <a:solidFill>
                  <a:schemeClr val="bg1"/>
                </a:solidFill>
                <a:latin typeface="Graphik LC Web"/>
              </a:rPr>
              <a:t>3. ip.dst_</a:t>
            </a:r>
            <a:r>
              <a:rPr lang="es-MX" sz="5400" b="0" i="0" dirty="0">
                <a:solidFill>
                  <a:schemeClr val="bg1"/>
                </a:solidFill>
                <a:effectLst/>
                <a:latin typeface="Graphik LC Web"/>
              </a:rPr>
              <a:t>host==IP-</a:t>
            </a:r>
            <a:r>
              <a:rPr lang="es-MX" sz="5400" b="0" i="1" dirty="0">
                <a:solidFill>
                  <a:schemeClr val="bg1"/>
                </a:solidFill>
                <a:effectLst/>
                <a:latin typeface="Graphik LC Web"/>
              </a:rPr>
              <a:t>address</a:t>
            </a:r>
            <a:r>
              <a:rPr lang="es-MX" sz="5400" b="0" i="0" dirty="0">
                <a:solidFill>
                  <a:schemeClr val="bg1"/>
                </a:solidFill>
                <a:effectLst/>
                <a:latin typeface="Graphik LC Web"/>
              </a:rPr>
              <a:t>: Capture packets sent to the specified host</a:t>
            </a:r>
          </a:p>
          <a:p>
            <a:pPr algn="l"/>
            <a:r>
              <a:rPr lang="es-MX" sz="5400" b="0" i="0" dirty="0">
                <a:solidFill>
                  <a:schemeClr val="bg1"/>
                </a:solidFill>
                <a:effectLst/>
                <a:latin typeface="Graphik LC Web"/>
              </a:rPr>
              <a:t>4. </a:t>
            </a:r>
            <a:r>
              <a:rPr lang="es-MX" sz="5400" b="0" dirty="0">
                <a:solidFill>
                  <a:schemeClr val="bg1"/>
                </a:solidFill>
                <a:latin typeface="Graphik LC Web"/>
              </a:rPr>
              <a:t>t</a:t>
            </a:r>
            <a:r>
              <a:rPr lang="es-MX" sz="5400" b="0" i="0" dirty="0">
                <a:solidFill>
                  <a:schemeClr val="bg1"/>
                </a:solidFill>
                <a:effectLst/>
                <a:latin typeface="Graphik LC Web"/>
              </a:rPr>
              <a:t>cp.port==53: Capture traffic on port 53 only</a:t>
            </a:r>
          </a:p>
          <a:p>
            <a:pPr algn="l"/>
            <a:r>
              <a:rPr lang="es-MX" sz="5400" b="0" dirty="0">
                <a:solidFill>
                  <a:schemeClr val="bg1"/>
                </a:solidFill>
                <a:latin typeface="Graphik LC Web"/>
              </a:rPr>
              <a:t>5. frame mathes “hola”</a:t>
            </a:r>
          </a:p>
          <a:p>
            <a:pPr algn="l"/>
            <a:endParaRPr lang="es-MX" b="0" i="0" dirty="0">
              <a:solidFill>
                <a:schemeClr val="bg1"/>
              </a:solidFill>
              <a:effectLst/>
              <a:latin typeface="Graphik LC Web"/>
            </a:endParaRPr>
          </a:p>
        </p:txBody>
      </p:sp>
      <p:sp>
        <p:nvSpPr>
          <p:cNvPr id="6" name="CuadroTexto 5">
            <a:extLst>
              <a:ext uri="{FF2B5EF4-FFF2-40B4-BE49-F238E27FC236}">
                <a16:creationId xmlns:a16="http://schemas.microsoft.com/office/drawing/2014/main" id="{D6963959-B5AE-DCAA-CB2D-688316BE57A2}"/>
              </a:ext>
            </a:extLst>
          </p:cNvPr>
          <p:cNvSpPr txBox="1"/>
          <p:nvPr/>
        </p:nvSpPr>
        <p:spPr>
          <a:xfrm>
            <a:off x="11337131" y="2471149"/>
            <a:ext cx="12615862"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MX" dirty="0"/>
              <a:t>https://www.wireshark.org/download.html</a:t>
            </a:r>
          </a:p>
        </p:txBody>
      </p:sp>
      <p:pic>
        <p:nvPicPr>
          <p:cNvPr id="10246" name="Picture 6" descr="Logo Wireshark PNG transparente - StickPNG">
            <a:extLst>
              <a:ext uri="{FF2B5EF4-FFF2-40B4-BE49-F238E27FC236}">
                <a16:creationId xmlns:a16="http://schemas.microsoft.com/office/drawing/2014/main" id="{B5485187-9DB2-2EBE-3816-8A1438E15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475" y="816917"/>
            <a:ext cx="11074400" cy="38624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9" name="Image" descr="Image"/>
          <p:cNvPicPr>
            <a:picLocks noGrp="1" noChangeAspect="1"/>
          </p:cNvPicPr>
          <p:nvPr>
            <p:ph type="pic" idx="13"/>
          </p:nvPr>
        </p:nvPicPr>
        <p:blipFill>
          <a:blip r:embed="rId2"/>
          <a:srcRect/>
          <a:stretch>
            <a:fillRect/>
          </a:stretch>
        </p:blipFill>
        <p:spPr>
          <a:xfrm>
            <a:off x="5669870" y="9043892"/>
            <a:ext cx="4271489" cy="7548806"/>
          </a:xfrm>
          <a:prstGeom prst="rect">
            <a:avLst/>
          </a:prstGeom>
        </p:spPr>
      </p:pic>
      <p:sp>
        <p:nvSpPr>
          <p:cNvPr id="710" name="Slide Number"/>
          <p:cNvSpPr txBox="1">
            <a:spLocks noGrp="1"/>
          </p:cNvSpPr>
          <p:nvPr>
            <p:ph type="sldNum" sz="quarter" idx="2"/>
          </p:nvPr>
        </p:nvSpPr>
        <p:spPr>
          <a:xfrm>
            <a:off x="22225000" y="12810239"/>
            <a:ext cx="351130" cy="55306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
        <p:nvSpPr>
          <p:cNvPr id="712" name="Separador"/>
          <p:cNvSpPr txBox="1"/>
          <p:nvPr/>
        </p:nvSpPr>
        <p:spPr>
          <a:xfrm>
            <a:off x="1397038" y="1128565"/>
            <a:ext cx="19119812" cy="1154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lnSpc>
                <a:spcPct val="60000"/>
              </a:lnSpc>
              <a:defRPr sz="44400" b="0">
                <a:solidFill>
                  <a:srgbClr val="FFFFFF"/>
                </a:solidFill>
                <a:latin typeface="Laurentian Std SemiBold"/>
                <a:ea typeface="Laurentian Std SemiBold"/>
                <a:cs typeface="Laurentian Std SemiBold"/>
                <a:sym typeface="Laurentian Std SemiBold"/>
              </a:defRPr>
            </a:lvl1pPr>
          </a:lstStyle>
          <a:p>
            <a:r>
              <a:rPr lang="es-ES" sz="10200" dirty="0"/>
              <a:t>DNS </a:t>
            </a:r>
            <a:r>
              <a:rPr lang="es-ES" sz="10200" dirty="0" err="1"/>
              <a:t>query</a:t>
            </a:r>
            <a:endParaRPr sz="10200" dirty="0"/>
          </a:p>
        </p:txBody>
      </p:sp>
      <p:sp>
        <p:nvSpPr>
          <p:cNvPr id="2" name="Rectángulo redondeado 1">
            <a:extLst>
              <a:ext uri="{FF2B5EF4-FFF2-40B4-BE49-F238E27FC236}">
                <a16:creationId xmlns:a16="http://schemas.microsoft.com/office/drawing/2014/main" id="{C040DD43-E891-CA16-8F88-B46536818922}"/>
              </a:ext>
            </a:extLst>
          </p:cNvPr>
          <p:cNvSpPr/>
          <p:nvPr/>
        </p:nvSpPr>
        <p:spPr>
          <a:xfrm>
            <a:off x="462014" y="3211607"/>
            <a:ext cx="10415711" cy="4903470"/>
          </a:xfrm>
          <a:prstGeom prst="roundRect">
            <a:avLst/>
          </a:prstGeom>
          <a:solidFill>
            <a:schemeClr val="accent4">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tabLst/>
            </a:pPr>
            <a:r>
              <a:rPr lang="es-MX" sz="3200" b="0" dirty="0">
                <a:solidFill>
                  <a:srgbClr val="FFFFFF"/>
                </a:solidFill>
                <a:latin typeface="+mn-lt"/>
                <a:ea typeface="+mn-ea"/>
                <a:cs typeface="+mn-cs"/>
                <a:sym typeface="Helvetica Neue Medium"/>
              </a:rPr>
              <a:t>Registrate en: </a:t>
            </a:r>
            <a:r>
              <a:rPr lang="es-MX" sz="3200" b="0" dirty="0">
                <a:solidFill>
                  <a:srgbClr val="FFFFFF"/>
                </a:solidFill>
                <a:latin typeface="+mn-lt"/>
                <a:ea typeface="+mn-ea"/>
                <a:cs typeface="+mn-cs"/>
                <a:sym typeface="Helvetica Neue Medium"/>
                <a:hlinkClick r:id="rId3"/>
              </a:rPr>
              <a:t>https://www.maxmind.com/en/geolite2/signup?lang=en</a:t>
            </a:r>
            <a:endParaRPr lang="es-MX" sz="3200" b="0" dirty="0">
              <a:solidFill>
                <a:srgbClr val="FFFFFF"/>
              </a:solidFill>
              <a:latin typeface="+mn-lt"/>
              <a:ea typeface="+mn-ea"/>
              <a:cs typeface="+mn-cs"/>
              <a:sym typeface="Helvetica Neue Medium"/>
            </a:endParaRPr>
          </a:p>
          <a:p>
            <a:pPr marL="514350" marR="0" indent="-514350" algn="l" defTabSz="825500" rtl="0" fontAlgn="auto" latinLnBrk="0" hangingPunct="0">
              <a:lnSpc>
                <a:spcPct val="100000"/>
              </a:lnSpc>
              <a:spcBef>
                <a:spcPts val="0"/>
              </a:spcBef>
              <a:spcAft>
                <a:spcPts val="0"/>
              </a:spcAft>
              <a:buClrTx/>
              <a:buSzTx/>
              <a:buFontTx/>
              <a:buAutoNum type="arabicPeriod"/>
              <a:tabLst/>
            </a:pPr>
            <a:r>
              <a:rPr lang="es-MX" sz="3200" b="0" dirty="0">
                <a:solidFill>
                  <a:srgbClr val="FFFFFF"/>
                </a:solidFill>
                <a:latin typeface="+mn-lt"/>
                <a:ea typeface="+mn-ea"/>
                <a:cs typeface="+mn-cs"/>
                <a:sym typeface="Helvetica Neue Medium"/>
              </a:rPr>
              <a:t>Vamos a descargar una BD con la Geo info formato CSV y MMDB</a:t>
            </a:r>
          </a:p>
          <a:p>
            <a:pPr marL="514350" marR="0" indent="-514350" algn="l" defTabSz="825500" rtl="0" fontAlgn="auto" latinLnBrk="0" hangingPunct="0">
              <a:lnSpc>
                <a:spcPct val="100000"/>
              </a:lnSpc>
              <a:spcBef>
                <a:spcPts val="0"/>
              </a:spcBef>
              <a:spcAft>
                <a:spcPts val="0"/>
              </a:spcAft>
              <a:buClrTx/>
              <a:buSzTx/>
              <a:buFontTx/>
              <a:buAutoNum type="arabicPeriod"/>
              <a:tabLst/>
            </a:pPr>
            <a:r>
              <a:rPr lang="es-MX" sz="3200" b="0" dirty="0">
                <a:solidFill>
                  <a:srgbClr val="FFFFFF"/>
                </a:solidFill>
                <a:latin typeface="+mn-lt"/>
                <a:ea typeface="+mn-ea"/>
                <a:cs typeface="+mn-cs"/>
                <a:sym typeface="Helvetica Neue Medium"/>
              </a:rPr>
              <a:t>Vamos a integrarlos a WireShark para su análisis</a:t>
            </a:r>
          </a:p>
          <a:p>
            <a:pPr marL="514350" marR="0" indent="-514350" algn="l" defTabSz="825500" rtl="0" fontAlgn="auto" latinLnBrk="0" hangingPunct="0">
              <a:lnSpc>
                <a:spcPct val="100000"/>
              </a:lnSpc>
              <a:spcBef>
                <a:spcPts val="0"/>
              </a:spcBef>
              <a:spcAft>
                <a:spcPts val="0"/>
              </a:spcAft>
              <a:buClrTx/>
              <a:buSzTx/>
              <a:buFontTx/>
              <a:buAutoNum type="arabicPeriod"/>
              <a:tabLst/>
            </a:pPr>
            <a:r>
              <a:rPr lang="es-MX" sz="3200" b="0" dirty="0">
                <a:solidFill>
                  <a:srgbClr val="FFFFFF"/>
                </a:solidFill>
                <a:latin typeface="+mn-lt"/>
                <a:ea typeface="+mn-ea"/>
                <a:cs typeface="+mn-cs"/>
                <a:sym typeface="Helvetica Neue Medium"/>
              </a:rPr>
              <a:t>Voala… OJO de donde provienen las direcciones IP</a:t>
            </a:r>
          </a:p>
          <a:p>
            <a:pPr marR="0" algn="ctr" defTabSz="825500" rtl="0" fontAlgn="auto" latinLnBrk="0" hangingPunct="0">
              <a:lnSpc>
                <a:spcPct val="100000"/>
              </a:lnSpc>
              <a:spcBef>
                <a:spcPts val="0"/>
              </a:spcBef>
              <a:spcAft>
                <a:spcPts val="0"/>
              </a:spcAft>
              <a:buClrTx/>
              <a:buSzTx/>
              <a:tabLst/>
            </a:pPr>
            <a:endParaRPr kumimoji="0" lang="es-MX"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CuadroTexto 4">
            <a:extLst>
              <a:ext uri="{FF2B5EF4-FFF2-40B4-BE49-F238E27FC236}">
                <a16:creationId xmlns:a16="http://schemas.microsoft.com/office/drawing/2014/main" id="{BB06BEB8-CF5E-E02F-3D37-AC939ACE1976}"/>
              </a:ext>
            </a:extLst>
          </p:cNvPr>
          <p:cNvSpPr txBox="1"/>
          <p:nvPr/>
        </p:nvSpPr>
        <p:spPr>
          <a:xfrm>
            <a:off x="11025136" y="2934608"/>
            <a:ext cx="12896850"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MX" dirty="0"/>
              <a:t>https://www.maxmind.com/en/accounts/817216/geoip/downloads</a:t>
            </a:r>
          </a:p>
        </p:txBody>
      </p:sp>
      <p:pic>
        <p:nvPicPr>
          <p:cNvPr id="7" name="Imagen 6">
            <a:extLst>
              <a:ext uri="{FF2B5EF4-FFF2-40B4-BE49-F238E27FC236}">
                <a16:creationId xmlns:a16="http://schemas.microsoft.com/office/drawing/2014/main" id="{AB7F99C7-4985-8052-4BEC-32BDA76D8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6710" y="3854950"/>
            <a:ext cx="12293702" cy="4903470"/>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9" name="Image" descr="Image"/>
          <p:cNvPicPr>
            <a:picLocks noGrp="1" noChangeAspect="1"/>
          </p:cNvPicPr>
          <p:nvPr>
            <p:ph type="pic" idx="13"/>
          </p:nvPr>
        </p:nvPicPr>
        <p:blipFill>
          <a:blip r:embed="rId2"/>
          <a:srcRect/>
          <a:stretch>
            <a:fillRect/>
          </a:stretch>
        </p:blipFill>
        <p:spPr>
          <a:xfrm>
            <a:off x="5669870" y="9043892"/>
            <a:ext cx="4271489" cy="7548806"/>
          </a:xfrm>
          <a:prstGeom prst="rect">
            <a:avLst/>
          </a:prstGeom>
        </p:spPr>
      </p:pic>
      <p:sp>
        <p:nvSpPr>
          <p:cNvPr id="710" name="Slide Number"/>
          <p:cNvSpPr txBox="1">
            <a:spLocks noGrp="1"/>
          </p:cNvSpPr>
          <p:nvPr>
            <p:ph type="sldNum" sz="quarter" idx="2"/>
          </p:nvPr>
        </p:nvSpPr>
        <p:spPr>
          <a:xfrm>
            <a:off x="22225000" y="12810239"/>
            <a:ext cx="351130" cy="5530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
        <p:nvSpPr>
          <p:cNvPr id="712" name="Separador"/>
          <p:cNvSpPr txBox="1"/>
          <p:nvPr/>
        </p:nvSpPr>
        <p:spPr>
          <a:xfrm>
            <a:off x="1397038" y="1128565"/>
            <a:ext cx="19119812" cy="1154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lnSpc>
                <a:spcPct val="60000"/>
              </a:lnSpc>
              <a:defRPr sz="44400" b="0">
                <a:solidFill>
                  <a:srgbClr val="FFFFFF"/>
                </a:solidFill>
                <a:latin typeface="Laurentian Std SemiBold"/>
                <a:ea typeface="Laurentian Std SemiBold"/>
                <a:cs typeface="Laurentian Std SemiBold"/>
                <a:sym typeface="Laurentian Std SemiBold"/>
              </a:defRPr>
            </a:lvl1pPr>
          </a:lstStyle>
          <a:p>
            <a:r>
              <a:rPr lang="es-ES" sz="10200" dirty="0"/>
              <a:t>DNS </a:t>
            </a:r>
            <a:r>
              <a:rPr lang="es-ES" sz="10200" dirty="0" err="1"/>
              <a:t>query</a:t>
            </a:r>
            <a:endParaRPr sz="10200" dirty="0"/>
          </a:p>
        </p:txBody>
      </p:sp>
      <p:sp>
        <p:nvSpPr>
          <p:cNvPr id="2" name="Rectángulo redondeado 1">
            <a:extLst>
              <a:ext uri="{FF2B5EF4-FFF2-40B4-BE49-F238E27FC236}">
                <a16:creationId xmlns:a16="http://schemas.microsoft.com/office/drawing/2014/main" id="{C040DD43-E891-CA16-8F88-B46536818922}"/>
              </a:ext>
            </a:extLst>
          </p:cNvPr>
          <p:cNvSpPr/>
          <p:nvPr/>
        </p:nvSpPr>
        <p:spPr>
          <a:xfrm>
            <a:off x="462014" y="3211607"/>
            <a:ext cx="10415711" cy="4903470"/>
          </a:xfrm>
          <a:prstGeom prst="roundRect">
            <a:avLst/>
          </a:prstGeom>
          <a:solidFill>
            <a:schemeClr val="accent4">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tabLst/>
            </a:pPr>
            <a:r>
              <a:rPr lang="es-MX" sz="3200" b="0" dirty="0">
                <a:solidFill>
                  <a:srgbClr val="FFFFFF"/>
                </a:solidFill>
                <a:latin typeface="+mn-lt"/>
                <a:ea typeface="+mn-ea"/>
                <a:cs typeface="+mn-cs"/>
                <a:sym typeface="Helvetica Neue Medium"/>
              </a:rPr>
              <a:t>Registrate en: </a:t>
            </a:r>
            <a:r>
              <a:rPr lang="es-MX" sz="3200" b="0" dirty="0">
                <a:solidFill>
                  <a:srgbClr val="FFFFFF"/>
                </a:solidFill>
                <a:latin typeface="+mn-lt"/>
                <a:ea typeface="+mn-ea"/>
                <a:cs typeface="+mn-cs"/>
                <a:sym typeface="Helvetica Neue Medium"/>
                <a:hlinkClick r:id="rId3"/>
              </a:rPr>
              <a:t>https://www.maxmind.com/en/geolite2/signup?lang=en</a:t>
            </a:r>
            <a:endParaRPr lang="es-MX" sz="3200" b="0" dirty="0">
              <a:solidFill>
                <a:srgbClr val="FFFFFF"/>
              </a:solidFill>
              <a:latin typeface="+mn-lt"/>
              <a:ea typeface="+mn-ea"/>
              <a:cs typeface="+mn-cs"/>
              <a:sym typeface="Helvetica Neue Medium"/>
            </a:endParaRPr>
          </a:p>
          <a:p>
            <a:pPr marL="514350" marR="0" indent="-514350" algn="l" defTabSz="825500" rtl="0" fontAlgn="auto" latinLnBrk="0" hangingPunct="0">
              <a:lnSpc>
                <a:spcPct val="100000"/>
              </a:lnSpc>
              <a:spcBef>
                <a:spcPts val="0"/>
              </a:spcBef>
              <a:spcAft>
                <a:spcPts val="0"/>
              </a:spcAft>
              <a:buClrTx/>
              <a:buSzTx/>
              <a:buFontTx/>
              <a:buAutoNum type="arabicPeriod"/>
              <a:tabLst/>
            </a:pPr>
            <a:r>
              <a:rPr lang="es-MX" sz="3200" b="0" dirty="0">
                <a:solidFill>
                  <a:srgbClr val="FFFFFF"/>
                </a:solidFill>
                <a:latin typeface="+mn-lt"/>
                <a:ea typeface="+mn-ea"/>
                <a:cs typeface="+mn-cs"/>
                <a:sym typeface="Helvetica Neue Medium"/>
              </a:rPr>
              <a:t>Vamos a descargar una BD con la Geo info formato CSV y MMDB</a:t>
            </a:r>
          </a:p>
          <a:p>
            <a:pPr marL="514350" marR="0" indent="-514350" algn="l" defTabSz="825500" rtl="0" fontAlgn="auto" latinLnBrk="0" hangingPunct="0">
              <a:lnSpc>
                <a:spcPct val="100000"/>
              </a:lnSpc>
              <a:spcBef>
                <a:spcPts val="0"/>
              </a:spcBef>
              <a:spcAft>
                <a:spcPts val="0"/>
              </a:spcAft>
              <a:buClrTx/>
              <a:buSzTx/>
              <a:buFontTx/>
              <a:buAutoNum type="arabicPeriod"/>
              <a:tabLst/>
            </a:pPr>
            <a:r>
              <a:rPr lang="es-MX" sz="3200" b="0" dirty="0">
                <a:solidFill>
                  <a:srgbClr val="FFFFFF"/>
                </a:solidFill>
                <a:latin typeface="+mn-lt"/>
                <a:ea typeface="+mn-ea"/>
                <a:cs typeface="+mn-cs"/>
                <a:sym typeface="Helvetica Neue Medium"/>
              </a:rPr>
              <a:t>Vamos a integrarlos a WireShark para su análisis</a:t>
            </a:r>
          </a:p>
          <a:p>
            <a:pPr marL="514350" marR="0" indent="-514350" algn="l" defTabSz="825500" rtl="0" fontAlgn="auto" latinLnBrk="0" hangingPunct="0">
              <a:lnSpc>
                <a:spcPct val="100000"/>
              </a:lnSpc>
              <a:spcBef>
                <a:spcPts val="0"/>
              </a:spcBef>
              <a:spcAft>
                <a:spcPts val="0"/>
              </a:spcAft>
              <a:buClrTx/>
              <a:buSzTx/>
              <a:buFontTx/>
              <a:buAutoNum type="arabicPeriod"/>
              <a:tabLst/>
            </a:pPr>
            <a:r>
              <a:rPr lang="es-MX" sz="3200" b="0" dirty="0">
                <a:solidFill>
                  <a:srgbClr val="FFFFFF"/>
                </a:solidFill>
                <a:latin typeface="+mn-lt"/>
                <a:ea typeface="+mn-ea"/>
                <a:cs typeface="+mn-cs"/>
                <a:sym typeface="Helvetica Neue Medium"/>
              </a:rPr>
              <a:t>Voala… OJO de donde provienen las direcciones IP</a:t>
            </a:r>
          </a:p>
          <a:p>
            <a:pPr marR="0" algn="ctr" defTabSz="825500" rtl="0" fontAlgn="auto" latinLnBrk="0" hangingPunct="0">
              <a:lnSpc>
                <a:spcPct val="100000"/>
              </a:lnSpc>
              <a:spcBef>
                <a:spcPts val="0"/>
              </a:spcBef>
              <a:spcAft>
                <a:spcPts val="0"/>
              </a:spcAft>
              <a:buClrTx/>
              <a:buSzTx/>
              <a:tabLst/>
            </a:pPr>
            <a:endParaRPr kumimoji="0" lang="es-MX"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4" name="Imagen 3">
            <a:extLst>
              <a:ext uri="{FF2B5EF4-FFF2-40B4-BE49-F238E27FC236}">
                <a16:creationId xmlns:a16="http://schemas.microsoft.com/office/drawing/2014/main" id="{2686E942-E4DC-A701-20B0-9429BD7516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8340" y="29661"/>
            <a:ext cx="10182225" cy="6363891"/>
          </a:xfrm>
          <a:prstGeom prst="rect">
            <a:avLst/>
          </a:prstGeom>
        </p:spPr>
      </p:pic>
      <p:pic>
        <p:nvPicPr>
          <p:cNvPr id="8" name="Imagen 7">
            <a:extLst>
              <a:ext uri="{FF2B5EF4-FFF2-40B4-BE49-F238E27FC236}">
                <a16:creationId xmlns:a16="http://schemas.microsoft.com/office/drawing/2014/main" id="{6405CD6F-6AE5-C4B9-ED99-A152323FE9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18341" y="6858000"/>
            <a:ext cx="10182224" cy="6363890"/>
          </a:xfrm>
          <a:prstGeom prst="rect">
            <a:avLst/>
          </a:prstGeom>
        </p:spPr>
      </p:pic>
      <p:sp>
        <p:nvSpPr>
          <p:cNvPr id="9" name="Flecha abajo 8">
            <a:extLst>
              <a:ext uri="{FF2B5EF4-FFF2-40B4-BE49-F238E27FC236}">
                <a16:creationId xmlns:a16="http://schemas.microsoft.com/office/drawing/2014/main" id="{9FDE2336-F448-3D01-AA8C-EB0C78FD7892}"/>
              </a:ext>
            </a:extLst>
          </p:cNvPr>
          <p:cNvSpPr/>
          <p:nvPr/>
        </p:nvSpPr>
        <p:spPr>
          <a:xfrm rot="10800000">
            <a:off x="15370629" y="2717989"/>
            <a:ext cx="413657" cy="663707"/>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MX"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Flecha abajo 9">
            <a:extLst>
              <a:ext uri="{FF2B5EF4-FFF2-40B4-BE49-F238E27FC236}">
                <a16:creationId xmlns:a16="http://schemas.microsoft.com/office/drawing/2014/main" id="{179C0FF2-35D7-13C3-2550-504E956D04E9}"/>
              </a:ext>
            </a:extLst>
          </p:cNvPr>
          <p:cNvSpPr/>
          <p:nvPr/>
        </p:nvSpPr>
        <p:spPr>
          <a:xfrm rot="10800000">
            <a:off x="16720457" y="10294444"/>
            <a:ext cx="413657" cy="663707"/>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MX"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Flecha abajo 10">
            <a:extLst>
              <a:ext uri="{FF2B5EF4-FFF2-40B4-BE49-F238E27FC236}">
                <a16:creationId xmlns:a16="http://schemas.microsoft.com/office/drawing/2014/main" id="{A4B32C39-F75C-19B9-6099-F03088A085C9}"/>
              </a:ext>
            </a:extLst>
          </p:cNvPr>
          <p:cNvSpPr/>
          <p:nvPr/>
        </p:nvSpPr>
        <p:spPr>
          <a:xfrm rot="10800000">
            <a:off x="18549258" y="8380185"/>
            <a:ext cx="413657" cy="663707"/>
          </a:xfrm>
          <a:prstGeom prst="downArrow">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MX"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58320292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9" name="Image" descr="Image"/>
          <p:cNvPicPr>
            <a:picLocks noGrp="1" noChangeAspect="1"/>
          </p:cNvPicPr>
          <p:nvPr>
            <p:ph type="pic" idx="13"/>
          </p:nvPr>
        </p:nvPicPr>
        <p:blipFill>
          <a:blip r:embed="rId2"/>
          <a:srcRect/>
          <a:stretch>
            <a:fillRect/>
          </a:stretch>
        </p:blipFill>
        <p:spPr>
          <a:xfrm>
            <a:off x="5669870" y="9043892"/>
            <a:ext cx="4271489" cy="7548806"/>
          </a:xfrm>
          <a:prstGeom prst="rect">
            <a:avLst/>
          </a:prstGeom>
        </p:spPr>
      </p:pic>
      <p:sp>
        <p:nvSpPr>
          <p:cNvPr id="712" name="Separador"/>
          <p:cNvSpPr txBox="1"/>
          <p:nvPr/>
        </p:nvSpPr>
        <p:spPr>
          <a:xfrm>
            <a:off x="1397038" y="1128565"/>
            <a:ext cx="19119812" cy="1154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lnSpc>
                <a:spcPct val="60000"/>
              </a:lnSpc>
              <a:defRPr sz="44400" b="0">
                <a:solidFill>
                  <a:srgbClr val="FFFFFF"/>
                </a:solidFill>
                <a:latin typeface="Laurentian Std SemiBold"/>
                <a:ea typeface="Laurentian Std SemiBold"/>
                <a:cs typeface="Laurentian Std SemiBold"/>
                <a:sym typeface="Laurentian Std SemiBold"/>
              </a:defRPr>
            </a:lvl1pPr>
          </a:lstStyle>
          <a:p>
            <a:r>
              <a:rPr lang="es-ES" sz="10200" dirty="0"/>
              <a:t>DNS </a:t>
            </a:r>
            <a:r>
              <a:rPr lang="es-ES" sz="10200" dirty="0" err="1"/>
              <a:t>query</a:t>
            </a:r>
            <a:endParaRPr sz="10200" dirty="0"/>
          </a:p>
        </p:txBody>
      </p:sp>
      <p:sp>
        <p:nvSpPr>
          <p:cNvPr id="2" name="Rectángulo redondeado 1">
            <a:extLst>
              <a:ext uri="{FF2B5EF4-FFF2-40B4-BE49-F238E27FC236}">
                <a16:creationId xmlns:a16="http://schemas.microsoft.com/office/drawing/2014/main" id="{C040DD43-E891-CA16-8F88-B46536818922}"/>
              </a:ext>
            </a:extLst>
          </p:cNvPr>
          <p:cNvSpPr/>
          <p:nvPr/>
        </p:nvSpPr>
        <p:spPr>
          <a:xfrm>
            <a:off x="462014" y="3211607"/>
            <a:ext cx="10415711" cy="4903470"/>
          </a:xfrm>
          <a:prstGeom prst="roundRect">
            <a:avLst/>
          </a:prstGeom>
          <a:solidFill>
            <a:schemeClr val="accent4">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514350" marR="0" indent="-514350" algn="l" defTabSz="825500" rtl="0" fontAlgn="auto" latinLnBrk="0" hangingPunct="0">
              <a:lnSpc>
                <a:spcPct val="100000"/>
              </a:lnSpc>
              <a:spcBef>
                <a:spcPts val="0"/>
              </a:spcBef>
              <a:spcAft>
                <a:spcPts val="0"/>
              </a:spcAft>
              <a:buClrTx/>
              <a:buSzTx/>
              <a:buFontTx/>
              <a:buAutoNum type="arabicPeriod"/>
              <a:tabLst/>
            </a:pPr>
            <a:r>
              <a:rPr lang="es-MX" sz="3200" b="0" dirty="0">
                <a:solidFill>
                  <a:srgbClr val="FFFFFF"/>
                </a:solidFill>
                <a:latin typeface="+mn-lt"/>
                <a:ea typeface="+mn-ea"/>
                <a:cs typeface="+mn-cs"/>
                <a:sym typeface="Helvetica Neue Medium"/>
              </a:rPr>
              <a:t>Registrate en: </a:t>
            </a:r>
            <a:r>
              <a:rPr lang="es-MX" sz="3200" b="0" dirty="0">
                <a:solidFill>
                  <a:srgbClr val="FFFFFF"/>
                </a:solidFill>
                <a:latin typeface="+mn-lt"/>
                <a:ea typeface="+mn-ea"/>
                <a:cs typeface="+mn-cs"/>
                <a:sym typeface="Helvetica Neue Medium"/>
                <a:hlinkClick r:id="rId3"/>
              </a:rPr>
              <a:t>https://www.maxmind.com/en/geolite2/signup?lang=en</a:t>
            </a:r>
            <a:endParaRPr lang="es-MX" sz="3200" b="0" dirty="0">
              <a:solidFill>
                <a:srgbClr val="FFFFFF"/>
              </a:solidFill>
              <a:latin typeface="+mn-lt"/>
              <a:ea typeface="+mn-ea"/>
              <a:cs typeface="+mn-cs"/>
              <a:sym typeface="Helvetica Neue Medium"/>
            </a:endParaRPr>
          </a:p>
          <a:p>
            <a:pPr marL="514350" marR="0" indent="-514350" algn="l" defTabSz="825500" rtl="0" fontAlgn="auto" latinLnBrk="0" hangingPunct="0">
              <a:lnSpc>
                <a:spcPct val="100000"/>
              </a:lnSpc>
              <a:spcBef>
                <a:spcPts val="0"/>
              </a:spcBef>
              <a:spcAft>
                <a:spcPts val="0"/>
              </a:spcAft>
              <a:buClrTx/>
              <a:buSzTx/>
              <a:buFontTx/>
              <a:buAutoNum type="arabicPeriod"/>
              <a:tabLst/>
            </a:pPr>
            <a:r>
              <a:rPr lang="es-MX" sz="3200" b="0" dirty="0">
                <a:solidFill>
                  <a:srgbClr val="FFFFFF"/>
                </a:solidFill>
                <a:latin typeface="+mn-lt"/>
                <a:ea typeface="+mn-ea"/>
                <a:cs typeface="+mn-cs"/>
                <a:sym typeface="Helvetica Neue Medium"/>
              </a:rPr>
              <a:t>Vamos a descargar una BD con la Geo info formato CSV y MMDB</a:t>
            </a:r>
          </a:p>
          <a:p>
            <a:pPr marL="514350" marR="0" indent="-514350" algn="l" defTabSz="825500" rtl="0" fontAlgn="auto" latinLnBrk="0" hangingPunct="0">
              <a:lnSpc>
                <a:spcPct val="100000"/>
              </a:lnSpc>
              <a:spcBef>
                <a:spcPts val="0"/>
              </a:spcBef>
              <a:spcAft>
                <a:spcPts val="0"/>
              </a:spcAft>
              <a:buClrTx/>
              <a:buSzTx/>
              <a:buFontTx/>
              <a:buAutoNum type="arabicPeriod"/>
              <a:tabLst/>
            </a:pPr>
            <a:r>
              <a:rPr lang="es-MX" sz="3200" b="0" dirty="0">
                <a:solidFill>
                  <a:srgbClr val="FFFFFF"/>
                </a:solidFill>
                <a:latin typeface="+mn-lt"/>
                <a:ea typeface="+mn-ea"/>
                <a:cs typeface="+mn-cs"/>
                <a:sym typeface="Helvetica Neue Medium"/>
              </a:rPr>
              <a:t>Vamos a integrarlos a WireShark para su análisis</a:t>
            </a:r>
          </a:p>
          <a:p>
            <a:pPr marL="514350" marR="0" indent="-514350" algn="l" defTabSz="825500" rtl="0" fontAlgn="auto" latinLnBrk="0" hangingPunct="0">
              <a:lnSpc>
                <a:spcPct val="100000"/>
              </a:lnSpc>
              <a:spcBef>
                <a:spcPts val="0"/>
              </a:spcBef>
              <a:spcAft>
                <a:spcPts val="0"/>
              </a:spcAft>
              <a:buClrTx/>
              <a:buSzTx/>
              <a:buFontTx/>
              <a:buAutoNum type="arabicPeriod"/>
              <a:tabLst/>
            </a:pPr>
            <a:r>
              <a:rPr lang="es-MX" sz="3200" b="0" dirty="0">
                <a:solidFill>
                  <a:srgbClr val="FFFFFF"/>
                </a:solidFill>
                <a:latin typeface="+mn-lt"/>
                <a:ea typeface="+mn-ea"/>
                <a:cs typeface="+mn-cs"/>
                <a:sym typeface="Helvetica Neue Medium"/>
              </a:rPr>
              <a:t>Voala… OJO de donde provienen las direcciones IP</a:t>
            </a:r>
          </a:p>
          <a:p>
            <a:pPr marR="0" algn="ctr" defTabSz="825500" rtl="0" fontAlgn="auto" latinLnBrk="0" hangingPunct="0">
              <a:lnSpc>
                <a:spcPct val="100000"/>
              </a:lnSpc>
              <a:spcBef>
                <a:spcPts val="0"/>
              </a:spcBef>
              <a:spcAft>
                <a:spcPts val="0"/>
              </a:spcAft>
              <a:buClrTx/>
              <a:buSzTx/>
              <a:tabLst/>
            </a:pPr>
            <a:endParaRPr kumimoji="0" lang="es-MX"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5" name="Imagen 4">
            <a:extLst>
              <a:ext uri="{FF2B5EF4-FFF2-40B4-BE49-F238E27FC236}">
                <a16:creationId xmlns:a16="http://schemas.microsoft.com/office/drawing/2014/main" id="{34372E41-BEF2-CD33-4DD7-D4C4858C08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0929" y="656772"/>
            <a:ext cx="7772400" cy="6393164"/>
          </a:xfrm>
          <a:prstGeom prst="rect">
            <a:avLst/>
          </a:prstGeom>
        </p:spPr>
      </p:pic>
      <p:pic>
        <p:nvPicPr>
          <p:cNvPr id="7" name="Imagen 6">
            <a:extLst>
              <a:ext uri="{FF2B5EF4-FFF2-40B4-BE49-F238E27FC236}">
                <a16:creationId xmlns:a16="http://schemas.microsoft.com/office/drawing/2014/main" id="{7CBBBB57-1496-5D0F-E487-E4112A6068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45872" y="7647351"/>
            <a:ext cx="7772400" cy="4940084"/>
          </a:xfrm>
          <a:prstGeom prst="rect">
            <a:avLst/>
          </a:prstGeom>
        </p:spPr>
      </p:pic>
      <p:sp>
        <p:nvSpPr>
          <p:cNvPr id="12" name="Flecha abajo 11">
            <a:extLst>
              <a:ext uri="{FF2B5EF4-FFF2-40B4-BE49-F238E27FC236}">
                <a16:creationId xmlns:a16="http://schemas.microsoft.com/office/drawing/2014/main" id="{A3F7B769-C2E4-619F-74A9-B1434376C90A}"/>
              </a:ext>
            </a:extLst>
          </p:cNvPr>
          <p:cNvSpPr/>
          <p:nvPr/>
        </p:nvSpPr>
        <p:spPr>
          <a:xfrm rot="10800000">
            <a:off x="11669488" y="1128565"/>
            <a:ext cx="413657" cy="663707"/>
          </a:xfrm>
          <a:prstGeom prst="down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MX"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3" name="Flecha abajo 12">
            <a:extLst>
              <a:ext uri="{FF2B5EF4-FFF2-40B4-BE49-F238E27FC236}">
                <a16:creationId xmlns:a16="http://schemas.microsoft.com/office/drawing/2014/main" id="{1846A86C-B571-2B47-C1C1-2B36A7E67EF9}"/>
              </a:ext>
            </a:extLst>
          </p:cNvPr>
          <p:cNvSpPr/>
          <p:nvPr/>
        </p:nvSpPr>
        <p:spPr>
          <a:xfrm rot="10800000">
            <a:off x="11985171" y="6631489"/>
            <a:ext cx="413657" cy="663707"/>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MX"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Flecha abajo 13">
            <a:extLst>
              <a:ext uri="{FF2B5EF4-FFF2-40B4-BE49-F238E27FC236}">
                <a16:creationId xmlns:a16="http://schemas.microsoft.com/office/drawing/2014/main" id="{B1690C50-34B2-F582-1870-8D954A14FF62}"/>
              </a:ext>
            </a:extLst>
          </p:cNvPr>
          <p:cNvSpPr/>
          <p:nvPr/>
        </p:nvSpPr>
        <p:spPr>
          <a:xfrm rot="10800000">
            <a:off x="17177660" y="8892431"/>
            <a:ext cx="413657" cy="663707"/>
          </a:xfrm>
          <a:prstGeom prst="down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MX"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46365278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lide Number"/>
          <p:cNvSpPr txBox="1">
            <a:spLocks noGrp="1"/>
          </p:cNvSpPr>
          <p:nvPr>
            <p:ph type="sldNum" sz="quarter" idx="2"/>
          </p:nvPr>
        </p:nvSpPr>
        <p:spPr>
          <a:xfrm>
            <a:off x="22225000" y="12810239"/>
            <a:ext cx="351130" cy="55306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
        <p:nvSpPr>
          <p:cNvPr id="671" name="“"/>
          <p:cNvSpPr txBox="1"/>
          <p:nvPr/>
        </p:nvSpPr>
        <p:spPr>
          <a:xfrm>
            <a:off x="959569" y="1571241"/>
            <a:ext cx="974480" cy="18671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80000"/>
              </a:lnSpc>
              <a:defRPr sz="14000" b="0">
                <a:solidFill>
                  <a:srgbClr val="FFFFFF"/>
                </a:solidFill>
                <a:latin typeface="Laurentian Std"/>
                <a:ea typeface="Laurentian Std"/>
                <a:cs typeface="Laurentian Std"/>
                <a:sym typeface="Laurentian Std"/>
              </a:defRPr>
            </a:lvl1pPr>
          </a:lstStyle>
          <a:p>
            <a:r>
              <a:t>“</a:t>
            </a:r>
          </a:p>
        </p:txBody>
      </p:sp>
      <p:sp>
        <p:nvSpPr>
          <p:cNvPr id="672" name="Feugiat nulla facilisis at vero dolore delenit.”"/>
          <p:cNvSpPr txBox="1"/>
          <p:nvPr/>
        </p:nvSpPr>
        <p:spPr>
          <a:xfrm>
            <a:off x="1934049" y="1571241"/>
            <a:ext cx="14178831" cy="9797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lnSpc>
                <a:spcPct val="90000"/>
              </a:lnSpc>
              <a:defRPr sz="14000" b="0">
                <a:solidFill>
                  <a:srgbClr val="FFFFFF"/>
                </a:solidFill>
                <a:latin typeface="Laurentian Std"/>
                <a:ea typeface="Laurentian Std"/>
                <a:cs typeface="Laurentian Std"/>
                <a:sym typeface="Laurentian Std"/>
              </a:defRPr>
            </a:lvl1pPr>
          </a:lstStyle>
          <a:p>
            <a:r>
              <a:rPr lang="es-ES" dirty="0"/>
              <a:t>IPv4 conectó al mundo, </a:t>
            </a:r>
          </a:p>
          <a:p>
            <a:r>
              <a:rPr lang="es-ES" dirty="0"/>
              <a:t>IPv6 mantendrá a la humanidad conectada</a:t>
            </a:r>
            <a:r>
              <a:rPr dirty="0"/>
              <a:t>”</a:t>
            </a:r>
          </a:p>
        </p:txBody>
      </p:sp>
      <p:pic>
        <p:nvPicPr>
          <p:cNvPr id="3076" name="Picture 4" descr="Conoce el uso de IPv6 en el mundo en Enero de 2016">
            <a:hlinkClick r:id="rId2"/>
            <a:extLst>
              <a:ext uri="{FF2B5EF4-FFF2-40B4-BE49-F238E27FC236}">
                <a16:creationId xmlns:a16="http://schemas.microsoft.com/office/drawing/2014/main" id="{C455AFB9-E1F1-20E8-DB9F-D99176AD1B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35" r="22172"/>
          <a:stretch/>
        </p:blipFill>
        <p:spPr bwMode="auto">
          <a:xfrm>
            <a:off x="16598426" y="4192234"/>
            <a:ext cx="5851525" cy="533153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AD9A66C4-BC9C-F36A-7EF7-A6A9977F54A4}"/>
              </a:ext>
            </a:extLst>
          </p:cNvPr>
          <p:cNvSpPr txBox="1"/>
          <p:nvPr/>
        </p:nvSpPr>
        <p:spPr>
          <a:xfrm>
            <a:off x="17413033" y="9747696"/>
            <a:ext cx="422231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MX" b="0" dirty="0">
                <a:solidFill>
                  <a:schemeClr val="bg1"/>
                </a:solidFill>
              </a:rPr>
              <a:t>Ver gráfico de adopción</a:t>
            </a:r>
            <a:endParaRPr kumimoji="0" lang="es-MX" sz="3000" b="0"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 conceptos de Internet que todos deberíamos conocer">
            <a:extLst>
              <a:ext uri="{FF2B5EF4-FFF2-40B4-BE49-F238E27FC236}">
                <a16:creationId xmlns:a16="http://schemas.microsoft.com/office/drawing/2014/main" id="{DA8C4F1E-ACBF-CE30-3ED4-FE4378E4E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507" y="-85217"/>
            <a:ext cx="13954754" cy="13954754"/>
          </a:xfrm>
          <a:prstGeom prst="rect">
            <a:avLst/>
          </a:prstGeom>
          <a:noFill/>
          <a:extLst>
            <a:ext uri="{909E8E84-426E-40DD-AFC4-6F175D3DCCD1}">
              <a14:hiddenFill xmlns:a14="http://schemas.microsoft.com/office/drawing/2010/main">
                <a:solidFill>
                  <a:srgbClr val="FFFFFF"/>
                </a:solidFill>
              </a14:hiddenFill>
            </a:ext>
          </a:extLst>
        </p:spPr>
      </p:pic>
      <p:pic>
        <p:nvPicPr>
          <p:cNvPr id="675" name="Image" descr="Image"/>
          <p:cNvPicPr>
            <a:picLocks noGrp="1" noChangeAspect="1"/>
          </p:cNvPicPr>
          <p:nvPr>
            <p:ph type="pic" idx="14"/>
          </p:nvPr>
        </p:nvPicPr>
        <p:blipFill>
          <a:blip r:embed="rId3"/>
          <a:srcRect b="71077"/>
          <a:stretch>
            <a:fillRect/>
          </a:stretch>
        </p:blipFill>
        <p:spPr>
          <a:xfrm>
            <a:off x="4731584" y="8706806"/>
            <a:ext cx="10100504" cy="5162731"/>
          </a:xfrm>
          <a:prstGeom prst="rect">
            <a:avLst/>
          </a:prstGeom>
        </p:spPr>
      </p:pic>
      <p:sp>
        <p:nvSpPr>
          <p:cNvPr id="678" name="Una o dos líneas para el nombre del tema"/>
          <p:cNvSpPr txBox="1">
            <a:spLocks noGrp="1"/>
          </p:cNvSpPr>
          <p:nvPr>
            <p:ph type="body" idx="17"/>
          </p:nvPr>
        </p:nvSpPr>
        <p:spPr>
          <a:xfrm>
            <a:off x="9512571" y="1012215"/>
            <a:ext cx="8655700" cy="1703672"/>
          </a:xfrm>
          <a:prstGeom prst="rect">
            <a:avLst/>
          </a:prstGeom>
        </p:spPr>
        <p:txBody>
          <a:bodyPr/>
          <a:lstStyle/>
          <a:p>
            <a:r>
              <a:rPr lang="es-ES" dirty="0"/>
              <a:t>Cómo funciona internet</a:t>
            </a:r>
            <a:endParaRPr dirty="0"/>
          </a:p>
        </p:txBody>
      </p:sp>
      <p:sp>
        <p:nvSpPr>
          <p:cNvPr id="681" name="Slide Number"/>
          <p:cNvSpPr txBox="1">
            <a:spLocks noGrp="1"/>
          </p:cNvSpPr>
          <p:nvPr>
            <p:ph type="sldNum" sz="quarter" idx="2"/>
          </p:nvPr>
        </p:nvSpPr>
        <p:spPr>
          <a:xfrm>
            <a:off x="22225000" y="12810239"/>
            <a:ext cx="351130" cy="55306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pic>
        <p:nvPicPr>
          <p:cNvPr id="4100" name="Picture 4" descr="Global Internet Map' that allows you to visually experience the Internet  connection status - GIGAZINE">
            <a:hlinkClick r:id="rId4"/>
            <a:extLst>
              <a:ext uri="{FF2B5EF4-FFF2-40B4-BE49-F238E27FC236}">
                <a16:creationId xmlns:a16="http://schemas.microsoft.com/office/drawing/2014/main" id="{8270DCC2-6BC2-DC55-7B25-5055B1F299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5650" y="3089275"/>
            <a:ext cx="10931294" cy="6103306"/>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97E9E0A2-C3AF-D449-0B48-C8C201A9ED2F}"/>
              </a:ext>
            </a:extLst>
          </p:cNvPr>
          <p:cNvSpPr txBox="1"/>
          <p:nvPr/>
        </p:nvSpPr>
        <p:spPr>
          <a:xfrm>
            <a:off x="12192000" y="9804846"/>
            <a:ext cx="8239435"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s-MX" sz="3000" b="1" i="0" u="none" strike="noStrike" cap="none" spc="0" normalizeH="0" baseline="0" dirty="0">
                <a:ln>
                  <a:noFill/>
                </a:ln>
                <a:solidFill>
                  <a:srgbClr val="000000"/>
                </a:solidFill>
                <a:effectLst/>
                <a:uFillTx/>
                <a:latin typeface="Helvetica Neue"/>
                <a:ea typeface="Helvetica Neue"/>
                <a:cs typeface="Helvetica Neue"/>
                <a:sym typeface="Helvetica Neue"/>
              </a:rPr>
              <a:t>Red de ruteadores, red global de ruteadores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a o dos líneas para el nombre del tema">
            <a:extLst>
              <a:ext uri="{FF2B5EF4-FFF2-40B4-BE49-F238E27FC236}">
                <a16:creationId xmlns:a16="http://schemas.microsoft.com/office/drawing/2014/main" id="{4B66918A-9773-6DF1-AC92-E2DE7F30E57F}"/>
              </a:ext>
            </a:extLst>
          </p:cNvPr>
          <p:cNvSpPr txBox="1">
            <a:spLocks/>
          </p:cNvSpPr>
          <p:nvPr/>
        </p:nvSpPr>
        <p:spPr>
          <a:xfrm>
            <a:off x="1282971" y="497865"/>
            <a:ext cx="8655700" cy="1703672"/>
          </a:xfrm>
          <a:prstGeom prst="rect">
            <a:avLst/>
          </a:prstGeom>
        </p:spPr>
        <p:txBody>
          <a:bodyPr/>
          <a:lstStyle>
            <a:lvl1pPr marL="365125" marR="0" indent="-365125"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buNone/>
            </a:pPr>
            <a:r>
              <a:rPr lang="es-ES" dirty="0"/>
              <a:t>Cómo funciona internet</a:t>
            </a:r>
          </a:p>
        </p:txBody>
      </p:sp>
      <p:pic>
        <p:nvPicPr>
          <p:cNvPr id="5124" name="Picture 4" descr="How the Internet Works, Part I - The Internet Infrastructure | Vahid Dejwakh">
            <a:extLst>
              <a:ext uri="{FF2B5EF4-FFF2-40B4-BE49-F238E27FC236}">
                <a16:creationId xmlns:a16="http://schemas.microsoft.com/office/drawing/2014/main" id="{590D1905-F015-AE86-51D3-FDA4DFEF2B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3325" y="1682750"/>
            <a:ext cx="14757400" cy="1035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77750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0" name="Image" descr="Image"/>
          <p:cNvPicPr>
            <a:picLocks noGrp="1" noChangeAspect="1"/>
          </p:cNvPicPr>
          <p:nvPr>
            <p:ph type="pic" idx="13"/>
          </p:nvPr>
        </p:nvPicPr>
        <p:blipFill>
          <a:blip r:embed="rId2"/>
          <a:srcRect r="22001" b="22662"/>
          <a:stretch>
            <a:fillRect/>
          </a:stretch>
        </p:blipFill>
        <p:spPr>
          <a:xfrm>
            <a:off x="18087901" y="2696477"/>
            <a:ext cx="6516122" cy="11418024"/>
          </a:xfrm>
          <a:prstGeom prst="rect">
            <a:avLst/>
          </a:prstGeom>
        </p:spPr>
      </p:pic>
      <p:sp>
        <p:nvSpPr>
          <p:cNvPr id="661" name="Una o dos líneas para el nombre del tema"/>
          <p:cNvSpPr txBox="1">
            <a:spLocks noGrp="1"/>
          </p:cNvSpPr>
          <p:nvPr>
            <p:ph type="body" idx="14"/>
          </p:nvPr>
        </p:nvSpPr>
        <p:spPr>
          <a:xfrm>
            <a:off x="2087304" y="2744707"/>
            <a:ext cx="8655700" cy="928011"/>
          </a:xfrm>
          <a:prstGeom prst="rect">
            <a:avLst/>
          </a:prstGeom>
        </p:spPr>
        <p:txBody>
          <a:bodyPr/>
          <a:lstStyle/>
          <a:p>
            <a:r>
              <a:rPr lang="es-ES" dirty="0"/>
              <a:t>IPv4 vs IPv6</a:t>
            </a:r>
            <a:endParaRPr dirty="0"/>
          </a:p>
        </p:txBody>
      </p:sp>
      <p:sp>
        <p:nvSpPr>
          <p:cNvPr id="664" name="Slide Number"/>
          <p:cNvSpPr txBox="1">
            <a:spLocks noGrp="1"/>
          </p:cNvSpPr>
          <p:nvPr>
            <p:ph type="sldNum" sz="quarter" idx="2"/>
          </p:nvPr>
        </p:nvSpPr>
        <p:spPr>
          <a:xfrm>
            <a:off x="22221749" y="12810239"/>
            <a:ext cx="351130" cy="55306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665" name="Cifras"/>
          <p:cNvSpPr txBox="1">
            <a:spLocks noGrp="1"/>
          </p:cNvSpPr>
          <p:nvPr>
            <p:ph type="body" idx="17"/>
          </p:nvPr>
        </p:nvSpPr>
        <p:spPr>
          <a:xfrm>
            <a:off x="16743329" y="8908323"/>
            <a:ext cx="1431482" cy="1025922"/>
          </a:xfrm>
          <a:prstGeom prst="rect">
            <a:avLst/>
          </a:prstGeom>
        </p:spPr>
        <p:txBody>
          <a:bodyPr/>
          <a:lstStyle/>
          <a:p>
            <a:r>
              <a:rPr lang="es-ES" dirty="0"/>
              <a:t>IPv4</a:t>
            </a:r>
            <a:endParaRPr dirty="0"/>
          </a:p>
        </p:txBody>
      </p:sp>
      <p:sp>
        <p:nvSpPr>
          <p:cNvPr id="666" name="La posición de las cifras, el texto que la describe, el pie de la información y el tahalí pueden cambiar de posición verticalmente."/>
          <p:cNvSpPr txBox="1">
            <a:spLocks noGrp="1"/>
          </p:cNvSpPr>
          <p:nvPr>
            <p:ph type="body" idx="18"/>
          </p:nvPr>
        </p:nvSpPr>
        <p:spPr>
          <a:xfrm>
            <a:off x="16743329" y="9986520"/>
            <a:ext cx="4283516" cy="1395254"/>
          </a:xfrm>
          <a:prstGeom prst="rect">
            <a:avLst/>
          </a:prstGeom>
        </p:spPr>
        <p:txBody>
          <a:bodyPr/>
          <a:lstStyle/>
          <a:p>
            <a:r>
              <a:rPr lang="es-ES" dirty="0"/>
              <a:t>NO EXISTEN YA DIRECCIONES IP DISPONIBLES EN EL MUNDO. CADA IP PÚBLICA ES CONSIDERADA UN ACTIVO DIGITAL</a:t>
            </a:r>
            <a:endParaRPr dirty="0"/>
          </a:p>
        </p:txBody>
      </p:sp>
      <p:sp>
        <p:nvSpPr>
          <p:cNvPr id="667" name="80%"/>
          <p:cNvSpPr txBox="1">
            <a:spLocks noGrp="1"/>
          </p:cNvSpPr>
          <p:nvPr>
            <p:ph type="body" idx="19"/>
          </p:nvPr>
        </p:nvSpPr>
        <p:spPr>
          <a:xfrm>
            <a:off x="16743329" y="6787075"/>
            <a:ext cx="4401846" cy="2410916"/>
          </a:xfrm>
          <a:prstGeom prst="rect">
            <a:avLst/>
          </a:prstGeom>
        </p:spPr>
        <p:txBody>
          <a:bodyPr/>
          <a:lstStyle/>
          <a:p>
            <a:r>
              <a:rPr lang="es-ES" dirty="0"/>
              <a:t>100</a:t>
            </a:r>
            <a:r>
              <a:rPr dirty="0"/>
              <a:t>%</a:t>
            </a:r>
          </a:p>
        </p:txBody>
      </p:sp>
      <p:sp>
        <p:nvSpPr>
          <p:cNvPr id="6" name="AutoShape 2" descr="IPv4 vs. IPv6: What's the Difference? | Avast">
            <a:extLst>
              <a:ext uri="{FF2B5EF4-FFF2-40B4-BE49-F238E27FC236}">
                <a16:creationId xmlns:a16="http://schemas.microsoft.com/office/drawing/2014/main" id="{E609F39B-E982-E9B8-0765-F772934B991D}"/>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7" name="AutoShape 4" descr="IPv4 vs. IPv6: What's the Difference? | Avast">
            <a:extLst>
              <a:ext uri="{FF2B5EF4-FFF2-40B4-BE49-F238E27FC236}">
                <a16:creationId xmlns:a16="http://schemas.microsoft.com/office/drawing/2014/main" id="{26715766-4B96-A5C6-4AD6-BF3E0099D26D}"/>
              </a:ext>
            </a:extLst>
          </p:cNvPr>
          <p:cNvSpPr>
            <a:spLocks noChangeAspect="1" noChangeArrowheads="1"/>
          </p:cNvSpPr>
          <p:nvPr/>
        </p:nvSpPr>
        <p:spPr bwMode="auto">
          <a:xfrm>
            <a:off x="12192000" y="6858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8" name="AutoShape 6" descr="IPv4 vs. IPv6: What's the Difference? | Avast">
            <a:extLst>
              <a:ext uri="{FF2B5EF4-FFF2-40B4-BE49-F238E27FC236}">
                <a16:creationId xmlns:a16="http://schemas.microsoft.com/office/drawing/2014/main" id="{309561BC-CE90-0E24-0230-048590355FAA}"/>
              </a:ext>
            </a:extLst>
          </p:cNvPr>
          <p:cNvSpPr>
            <a:spLocks noChangeAspect="1" noChangeArrowheads="1"/>
          </p:cNvSpPr>
          <p:nvPr/>
        </p:nvSpPr>
        <p:spPr bwMode="auto">
          <a:xfrm>
            <a:off x="12344400" y="7010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0" name="AutoShape 10" descr="IPv4 vs. IPv6: What's the Difference? | Avast">
            <a:extLst>
              <a:ext uri="{FF2B5EF4-FFF2-40B4-BE49-F238E27FC236}">
                <a16:creationId xmlns:a16="http://schemas.microsoft.com/office/drawing/2014/main" id="{1A663444-2DF8-2D7A-B924-416B6D26F36C}"/>
              </a:ext>
            </a:extLst>
          </p:cNvPr>
          <p:cNvSpPr>
            <a:spLocks noChangeAspect="1" noChangeArrowheads="1"/>
          </p:cNvSpPr>
          <p:nvPr/>
        </p:nvSpPr>
        <p:spPr bwMode="auto">
          <a:xfrm>
            <a:off x="12496799" y="7162799"/>
            <a:ext cx="4551329" cy="45513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3" name="Imagen 12">
            <a:extLst>
              <a:ext uri="{FF2B5EF4-FFF2-40B4-BE49-F238E27FC236}">
                <a16:creationId xmlns:a16="http://schemas.microsoft.com/office/drawing/2014/main" id="{B7509A40-2E1B-A823-1DCF-1FF711C70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453" y="4470035"/>
            <a:ext cx="15498989" cy="7044995"/>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Slide Number"/>
          <p:cNvSpPr txBox="1">
            <a:spLocks noGrp="1"/>
          </p:cNvSpPr>
          <p:nvPr>
            <p:ph type="sldNum" sz="quarter" idx="2"/>
          </p:nvPr>
        </p:nvSpPr>
        <p:spPr>
          <a:xfrm>
            <a:off x="22123400" y="12846803"/>
            <a:ext cx="351130" cy="55306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699" name="Una o dos líneas para el nombre del tema"/>
          <p:cNvSpPr txBox="1">
            <a:spLocks noGrp="1"/>
          </p:cNvSpPr>
          <p:nvPr>
            <p:ph type="body" idx="13"/>
          </p:nvPr>
        </p:nvSpPr>
        <p:spPr>
          <a:prstGeom prst="rect">
            <a:avLst/>
          </a:prstGeom>
        </p:spPr>
        <p:txBody>
          <a:bodyPr/>
          <a:lstStyle/>
          <a:p>
            <a:r>
              <a:t>Una o dos líneas para el nombre del tema</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3;p5">
            <a:extLst>
              <a:ext uri="{FF2B5EF4-FFF2-40B4-BE49-F238E27FC236}">
                <a16:creationId xmlns:a16="http://schemas.microsoft.com/office/drawing/2014/main" id="{346C8581-37AD-DC92-9BB4-52854045BA92}"/>
              </a:ext>
            </a:extLst>
          </p:cNvPr>
          <p:cNvSpPr txBox="1">
            <a:spLocks/>
          </p:cNvSpPr>
          <p:nvPr/>
        </p:nvSpPr>
        <p:spPr>
          <a:xfrm>
            <a:off x="4162425" y="2828926"/>
            <a:ext cx="14068425" cy="9051926"/>
          </a:xfrm>
          <a:prstGeom prst="rect">
            <a:avLst/>
          </a:prstGeom>
          <a:noFill/>
          <a:ln>
            <a:noFill/>
          </a:ln>
        </p:spPr>
        <p:txBody>
          <a:bodyPr spcFirstLastPara="1" wrap="square" lIns="182850" tIns="91400" rIns="182850" bIns="91400" anchor="t" anchorCtr="0">
            <a:noAutofit/>
          </a:bodyPr>
          <a:lstStyle>
            <a:lvl1pPr marL="365125" marR="0" indent="-365125"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9pPr>
          </a:lstStyle>
          <a:p>
            <a:pPr marL="742950" indent="-742950" algn="just" hangingPunct="1">
              <a:buSzPct val="44000"/>
              <a:buFont typeface="+mj-lt"/>
              <a:buAutoNum type="arabicPeriod"/>
            </a:pPr>
            <a:r>
              <a:rPr lang="es-MX" sz="4400" dirty="0"/>
              <a:t>Se componen de 4 octetos (octeto=8 bits), 32 bits por cada dirección. Con un formato a.b.c.d  </a:t>
            </a:r>
          </a:p>
          <a:p>
            <a:pPr marL="742950" indent="-742950" algn="just" hangingPunct="1">
              <a:spcBef>
                <a:spcPts val="0"/>
              </a:spcBef>
              <a:buSzPct val="44000"/>
              <a:buFont typeface="+mj-lt"/>
              <a:buAutoNum type="arabicPeriod"/>
            </a:pPr>
            <a:r>
              <a:rPr lang="es-MX" sz="4400" dirty="0"/>
              <a:t>Cada dispositivo conectado a una red conlleva un identificador único llamado mac address</a:t>
            </a:r>
          </a:p>
          <a:p>
            <a:pPr marL="742950" indent="-742950" algn="just" hangingPunct="1">
              <a:spcBef>
                <a:spcPts val="0"/>
              </a:spcBef>
              <a:buSzPct val="44000"/>
              <a:buFont typeface="+mj-lt"/>
              <a:buAutoNum type="arabicPeriod"/>
            </a:pPr>
            <a:r>
              <a:rPr lang="es-MX" sz="4400" dirty="0"/>
              <a:t>Su asignación debe ser proporcionada por un servidor DHCP y no puede duplicarse</a:t>
            </a:r>
          </a:p>
          <a:p>
            <a:pPr marL="742950" indent="-742950" algn="just" hangingPunct="1">
              <a:spcBef>
                <a:spcPts val="0"/>
              </a:spcBef>
              <a:buSzPct val="44000"/>
              <a:buFont typeface="+mj-lt"/>
              <a:buAutoNum type="arabicPeriod"/>
            </a:pPr>
            <a:r>
              <a:rPr lang="es-MX" sz="4400" dirty="0"/>
              <a:t>Existen direcciones IP públicas y privadas para el trabajo entre redes</a:t>
            </a:r>
          </a:p>
          <a:p>
            <a:pPr marL="685800" indent="-444500" algn="just" hangingPunct="1">
              <a:buSzPts val="1900"/>
              <a:buFontTx/>
              <a:buNone/>
            </a:pPr>
            <a:endParaRPr lang="es-MX" sz="3300" dirty="0"/>
          </a:p>
        </p:txBody>
      </p:sp>
      <p:sp>
        <p:nvSpPr>
          <p:cNvPr id="5" name="Google Shape;112;p5">
            <a:extLst>
              <a:ext uri="{FF2B5EF4-FFF2-40B4-BE49-F238E27FC236}">
                <a16:creationId xmlns:a16="http://schemas.microsoft.com/office/drawing/2014/main" id="{CB352FA9-7648-8B61-E915-45F74AD76C90}"/>
              </a:ext>
            </a:extLst>
          </p:cNvPr>
          <p:cNvSpPr txBox="1">
            <a:spLocks/>
          </p:cNvSpPr>
          <p:nvPr/>
        </p:nvSpPr>
        <p:spPr>
          <a:xfrm>
            <a:off x="0" y="692148"/>
            <a:ext cx="16459200" cy="2286000"/>
          </a:xfrm>
          <a:prstGeom prst="rect">
            <a:avLst/>
          </a:prstGeom>
          <a:noFill/>
          <a:ln>
            <a:noFill/>
          </a:ln>
        </p:spPr>
        <p:txBody>
          <a:bodyPr spcFirstLastPara="1" wrap="square" lIns="182850" tIns="91400" rIns="182850" bIns="91400" anchor="ctr" anchorCtr="0">
            <a:no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MX" dirty="0"/>
              <a:t>Estructura de IPv4</a:t>
            </a:r>
            <a:endParaRPr lang="es-MX" sz="3600" dirty="0"/>
          </a:p>
        </p:txBody>
      </p:sp>
      <p:pic>
        <p:nvPicPr>
          <p:cNvPr id="6146" name="Picture 2" descr="Private Ip Address – Telegraph">
            <a:extLst>
              <a:ext uri="{FF2B5EF4-FFF2-40B4-BE49-F238E27FC236}">
                <a16:creationId xmlns:a16="http://schemas.microsoft.com/office/drawing/2014/main" id="{7E490234-5B77-1975-3A14-CF451976D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8050" y="10368190"/>
            <a:ext cx="6705600" cy="191588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hat is IP address in networking – BytesofGigabytes">
            <a:extLst>
              <a:ext uri="{FF2B5EF4-FFF2-40B4-BE49-F238E27FC236}">
                <a16:creationId xmlns:a16="http://schemas.microsoft.com/office/drawing/2014/main" id="{4768D079-5A78-869C-DF0A-1F8554B62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7008" y="9279618"/>
            <a:ext cx="9418747" cy="3407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55343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3;p5">
            <a:extLst>
              <a:ext uri="{FF2B5EF4-FFF2-40B4-BE49-F238E27FC236}">
                <a16:creationId xmlns:a16="http://schemas.microsoft.com/office/drawing/2014/main" id="{346C8581-37AD-DC92-9BB4-52854045BA92}"/>
              </a:ext>
            </a:extLst>
          </p:cNvPr>
          <p:cNvSpPr txBox="1">
            <a:spLocks/>
          </p:cNvSpPr>
          <p:nvPr/>
        </p:nvSpPr>
        <p:spPr>
          <a:xfrm>
            <a:off x="4162425" y="2828926"/>
            <a:ext cx="14068425" cy="9051926"/>
          </a:xfrm>
          <a:prstGeom prst="rect">
            <a:avLst/>
          </a:prstGeom>
          <a:noFill/>
          <a:ln>
            <a:noFill/>
          </a:ln>
        </p:spPr>
        <p:txBody>
          <a:bodyPr spcFirstLastPara="1" wrap="square" lIns="182850" tIns="91400" rIns="182850" bIns="91400" anchor="t" anchorCtr="0">
            <a:noAutofit/>
          </a:bodyPr>
          <a:lstStyle>
            <a:lvl1pPr marL="365125" marR="0" indent="-365125"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9pPr>
          </a:lstStyle>
          <a:p>
            <a:pPr marL="742950" indent="-742950" algn="just" hangingPunct="1">
              <a:buSzPct val="44000"/>
              <a:buFont typeface="+mj-lt"/>
              <a:buAutoNum type="arabicPeriod"/>
            </a:pPr>
            <a:r>
              <a:rPr lang="es-MX" sz="4400" dirty="0"/>
              <a:t>Estas direcciones de 128bits se agrupan en ocho grupos de 4 dígitos hexadecimales por ejemplo 2801:00f0:0020:0000:0000:0000:0000:café</a:t>
            </a:r>
          </a:p>
          <a:p>
            <a:pPr marL="742950" indent="-742950" algn="just" hangingPunct="1">
              <a:spcBef>
                <a:spcPts val="0"/>
              </a:spcBef>
              <a:buSzPct val="44000"/>
              <a:buFont typeface="+mj-lt"/>
              <a:buAutoNum type="arabicPeriod"/>
            </a:pPr>
            <a:r>
              <a:rPr lang="es-MX" sz="4400" dirty="0"/>
              <a:t>En el caso de que uno de los grupos de cuatro dígitos éste compuesto por ceros, se puede reducir introduciendo uno sólo.</a:t>
            </a:r>
          </a:p>
          <a:p>
            <a:pPr marL="742950" indent="-742950" algn="just" hangingPunct="1">
              <a:spcBef>
                <a:spcPts val="0"/>
              </a:spcBef>
              <a:buSzPct val="44000"/>
              <a:buFont typeface="+mj-lt"/>
              <a:buAutoNum type="arabicPeriod"/>
            </a:pPr>
            <a:r>
              <a:rPr lang="es-MX" sz="4400" dirty="0"/>
              <a:t>Si hay 2 o más grupos seguidos con valores de cero se introducirá en su lugar :: por lo que la dirección anterior se puede escribir: 2801:f0:20::cafe</a:t>
            </a:r>
          </a:p>
          <a:p>
            <a:pPr marL="685800" indent="-444500" algn="just" hangingPunct="1">
              <a:buSzPts val="1900"/>
              <a:buFontTx/>
              <a:buNone/>
            </a:pPr>
            <a:endParaRPr lang="es-MX" sz="3300" dirty="0"/>
          </a:p>
        </p:txBody>
      </p:sp>
      <p:sp>
        <p:nvSpPr>
          <p:cNvPr id="5" name="Google Shape;112;p5">
            <a:extLst>
              <a:ext uri="{FF2B5EF4-FFF2-40B4-BE49-F238E27FC236}">
                <a16:creationId xmlns:a16="http://schemas.microsoft.com/office/drawing/2014/main" id="{CB352FA9-7648-8B61-E915-45F74AD76C90}"/>
              </a:ext>
            </a:extLst>
          </p:cNvPr>
          <p:cNvSpPr txBox="1">
            <a:spLocks/>
          </p:cNvSpPr>
          <p:nvPr/>
        </p:nvSpPr>
        <p:spPr>
          <a:xfrm>
            <a:off x="0" y="692148"/>
            <a:ext cx="16459200" cy="2286000"/>
          </a:xfrm>
          <a:prstGeom prst="rect">
            <a:avLst/>
          </a:prstGeom>
          <a:noFill/>
          <a:ln>
            <a:noFill/>
          </a:ln>
        </p:spPr>
        <p:txBody>
          <a:bodyPr spcFirstLastPara="1" wrap="square" lIns="182850" tIns="91400" rIns="182850" bIns="91400" anchor="ctr" anchorCtr="0">
            <a:no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MX" dirty="0"/>
              <a:t>Estructura de IPv6</a:t>
            </a:r>
            <a:endParaRPr lang="es-MX" sz="3600" dirty="0"/>
          </a:p>
        </p:txBody>
      </p:sp>
      <p:pic>
        <p:nvPicPr>
          <p:cNvPr id="2" name="Picture 2" descr="1 shows the IPv6 address types: | Download Table">
            <a:extLst>
              <a:ext uri="{FF2B5EF4-FFF2-40B4-BE49-F238E27FC236}">
                <a16:creationId xmlns:a16="http://schemas.microsoft.com/office/drawing/2014/main" id="{524A9296-1335-181D-1BCE-E6FF9DA3AF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8455" y="10769602"/>
            <a:ext cx="7183120" cy="22225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What is an IPv6 Address?">
            <a:extLst>
              <a:ext uri="{FF2B5EF4-FFF2-40B4-BE49-F238E27FC236}">
                <a16:creationId xmlns:a16="http://schemas.microsoft.com/office/drawing/2014/main" id="{311AACC4-87B9-AE17-802B-D912BB1C1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10499283"/>
            <a:ext cx="5753100" cy="276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4811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6;p9">
            <a:extLst>
              <a:ext uri="{FF2B5EF4-FFF2-40B4-BE49-F238E27FC236}">
                <a16:creationId xmlns:a16="http://schemas.microsoft.com/office/drawing/2014/main" id="{B85AA73A-A88A-940D-FBEB-8B4411564AFF}"/>
              </a:ext>
            </a:extLst>
          </p:cNvPr>
          <p:cNvSpPr txBox="1">
            <a:spLocks/>
          </p:cNvSpPr>
          <p:nvPr/>
        </p:nvSpPr>
        <p:spPr>
          <a:xfrm>
            <a:off x="0" y="851230"/>
            <a:ext cx="22459950" cy="2286000"/>
          </a:xfrm>
          <a:prstGeom prst="rect">
            <a:avLst/>
          </a:prstGeom>
          <a:noFill/>
          <a:ln>
            <a:noFill/>
          </a:ln>
        </p:spPr>
        <p:txBody>
          <a:bodyPr spcFirstLastPara="1" wrap="square" lIns="182850" tIns="91400" rIns="182850" bIns="91400" anchor="ctr" anchorCtr="0">
            <a:no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MX" dirty="0"/>
              <a:t>Comparación entre IPv4 e IPv6</a:t>
            </a:r>
          </a:p>
        </p:txBody>
      </p:sp>
      <p:grpSp>
        <p:nvGrpSpPr>
          <p:cNvPr id="3" name="Google Shape;137;p9">
            <a:extLst>
              <a:ext uri="{FF2B5EF4-FFF2-40B4-BE49-F238E27FC236}">
                <a16:creationId xmlns:a16="http://schemas.microsoft.com/office/drawing/2014/main" id="{2092299D-E69F-D163-A5C8-6A7E52474A4D}"/>
              </a:ext>
            </a:extLst>
          </p:cNvPr>
          <p:cNvGrpSpPr/>
          <p:nvPr/>
        </p:nvGrpSpPr>
        <p:grpSpPr>
          <a:xfrm>
            <a:off x="6800850" y="3815054"/>
            <a:ext cx="10782299" cy="9049716"/>
            <a:chOff x="0" y="552"/>
            <a:chExt cx="8229599" cy="4524858"/>
          </a:xfrm>
        </p:grpSpPr>
        <p:sp>
          <p:nvSpPr>
            <p:cNvPr id="6" name="Google Shape;138;p9">
              <a:extLst>
                <a:ext uri="{FF2B5EF4-FFF2-40B4-BE49-F238E27FC236}">
                  <a16:creationId xmlns:a16="http://schemas.microsoft.com/office/drawing/2014/main" id="{BB91BDE1-D011-16FF-BF32-C1354D07509F}"/>
                </a:ext>
              </a:extLst>
            </p:cNvPr>
            <p:cNvSpPr/>
            <p:nvPr/>
          </p:nvSpPr>
          <p:spPr>
            <a:xfrm>
              <a:off x="3291839" y="552"/>
              <a:ext cx="4937760" cy="2154694"/>
            </a:xfrm>
            <a:prstGeom prst="rightArrow">
              <a:avLst>
                <a:gd name="adj1" fmla="val 75000"/>
                <a:gd name="adj2" fmla="val 50000"/>
              </a:avLst>
            </a:prstGeom>
            <a:solidFill>
              <a:srgbClr val="DBE5F1">
                <a:alpha val="89411"/>
              </a:srgbClr>
            </a:solidFill>
            <a:ln w="25400" cap="flat" cmpd="sng">
              <a:solidFill>
                <a:srgbClr val="DBE5F1">
                  <a:alpha val="89411"/>
                </a:srgbClr>
              </a:solidFill>
              <a:prstDash val="solid"/>
              <a:round/>
              <a:headEnd type="none" w="sm" len="sm"/>
              <a:tailEnd type="none" w="sm" len="sm"/>
            </a:ln>
          </p:spPr>
          <p:txBody>
            <a:bodyPr spcFirstLastPara="1" wrap="square" lIns="15200" tIns="15200" rIns="15200" bIns="15200" anchor="t" anchorCtr="0">
              <a:noAutofit/>
            </a:bodyPr>
            <a:lstStyle/>
            <a:p>
              <a:pPr marL="228600" lvl="1" indent="-228600" algn="l">
                <a:lnSpc>
                  <a:spcPct val="90000"/>
                </a:lnSpc>
                <a:buClr>
                  <a:schemeClr val="dk1"/>
                </a:buClr>
                <a:buSzPts val="700"/>
                <a:buFont typeface="Calibri"/>
                <a:buChar char="●"/>
              </a:pPr>
              <a:r>
                <a:rPr lang="es-MX" sz="2400" b="0">
                  <a:solidFill>
                    <a:schemeClr val="dk1"/>
                  </a:solidFill>
                  <a:latin typeface="Calibri"/>
                  <a:ea typeface="Calibri"/>
                  <a:cs typeface="Calibri"/>
                  <a:sym typeface="Calibri"/>
                </a:rPr>
                <a:t>Edad: 40 años.</a:t>
              </a:r>
              <a:endParaRPr sz="2400" b="0">
                <a:solidFill>
                  <a:schemeClr val="dk1"/>
                </a:solidFill>
                <a:latin typeface="Calibri"/>
                <a:ea typeface="Calibri"/>
                <a:cs typeface="Calibri"/>
                <a:sym typeface="Calibri"/>
              </a:endParaRPr>
            </a:p>
            <a:p>
              <a:pPr marL="228600" lvl="1" indent="-228600" algn="l">
                <a:lnSpc>
                  <a:spcPct val="90000"/>
                </a:lnSpc>
                <a:buClr>
                  <a:schemeClr val="dk1"/>
                </a:buClr>
                <a:buSzPts val="700"/>
                <a:buFont typeface="Calibri"/>
                <a:buChar char="●"/>
              </a:pPr>
              <a:r>
                <a:rPr lang="es-MX" sz="2400" b="0">
                  <a:solidFill>
                    <a:schemeClr val="dk1"/>
                  </a:solidFill>
                  <a:latin typeface="Calibri"/>
                  <a:ea typeface="Calibri"/>
                  <a:cs typeface="Calibri"/>
                  <a:sym typeface="Calibri"/>
                </a:rPr>
                <a:t>Direcciones: 2^32.</a:t>
              </a:r>
              <a:endParaRPr sz="2400" b="0">
                <a:solidFill>
                  <a:schemeClr val="dk1"/>
                </a:solidFill>
                <a:latin typeface="Calibri"/>
                <a:ea typeface="Calibri"/>
                <a:cs typeface="Calibri"/>
                <a:sym typeface="Calibri"/>
              </a:endParaRPr>
            </a:p>
            <a:p>
              <a:pPr marL="228600" lvl="1" indent="-228600" algn="l">
                <a:lnSpc>
                  <a:spcPct val="90000"/>
                </a:lnSpc>
                <a:buClr>
                  <a:schemeClr val="dk1"/>
                </a:buClr>
                <a:buSzPts val="700"/>
                <a:buFont typeface="Calibri"/>
                <a:buChar char="●"/>
              </a:pPr>
              <a:r>
                <a:rPr lang="es-MX" sz="2400" b="0">
                  <a:solidFill>
                    <a:schemeClr val="dk1"/>
                  </a:solidFill>
                  <a:latin typeface="Calibri"/>
                  <a:ea typeface="Calibri"/>
                  <a:cs typeface="Calibri"/>
                  <a:sym typeface="Calibri"/>
                </a:rPr>
                <a:t>Auto asignación: NO, requiere DHCP.</a:t>
              </a:r>
              <a:endParaRPr sz="2400" b="0">
                <a:solidFill>
                  <a:schemeClr val="dk1"/>
                </a:solidFill>
                <a:latin typeface="Calibri"/>
                <a:ea typeface="Calibri"/>
                <a:cs typeface="Calibri"/>
                <a:sym typeface="Calibri"/>
              </a:endParaRPr>
            </a:p>
            <a:p>
              <a:pPr marL="228600" lvl="1" indent="-228600" algn="l">
                <a:lnSpc>
                  <a:spcPct val="90000"/>
                </a:lnSpc>
                <a:buClr>
                  <a:schemeClr val="dk1"/>
                </a:buClr>
                <a:buSzPts val="700"/>
                <a:buFont typeface="Calibri"/>
                <a:buChar char="●"/>
              </a:pPr>
              <a:r>
                <a:rPr lang="es-MX" sz="2400" b="0">
                  <a:solidFill>
                    <a:schemeClr val="dk1"/>
                  </a:solidFill>
                  <a:latin typeface="Calibri"/>
                  <a:ea typeface="Calibri"/>
                  <a:cs typeface="Calibri"/>
                  <a:sym typeface="Calibri"/>
                </a:rPr>
                <a:t>Fragmentación: Si, en Router, etc.</a:t>
              </a:r>
              <a:endParaRPr sz="2400" b="0">
                <a:solidFill>
                  <a:schemeClr val="dk1"/>
                </a:solidFill>
                <a:latin typeface="Calibri"/>
                <a:ea typeface="Calibri"/>
                <a:cs typeface="Calibri"/>
                <a:sym typeface="Calibri"/>
              </a:endParaRPr>
            </a:p>
            <a:p>
              <a:pPr marL="228600" lvl="1" indent="-228600" algn="l">
                <a:lnSpc>
                  <a:spcPct val="90000"/>
                </a:lnSpc>
                <a:buClr>
                  <a:schemeClr val="dk1"/>
                </a:buClr>
                <a:buSzPts val="700"/>
                <a:buFont typeface="Calibri"/>
                <a:buChar char="●"/>
              </a:pPr>
              <a:r>
                <a:rPr lang="es-MX" sz="2400" b="0">
                  <a:solidFill>
                    <a:schemeClr val="dk1"/>
                  </a:solidFill>
                  <a:latin typeface="Calibri"/>
                  <a:ea typeface="Calibri"/>
                  <a:cs typeface="Calibri"/>
                  <a:sym typeface="Calibri"/>
                </a:rPr>
                <a:t>Seguridad: Opcional.</a:t>
              </a:r>
              <a:endParaRPr sz="2400" b="0">
                <a:solidFill>
                  <a:schemeClr val="dk1"/>
                </a:solidFill>
                <a:latin typeface="Calibri"/>
                <a:ea typeface="Calibri"/>
                <a:cs typeface="Calibri"/>
                <a:sym typeface="Calibri"/>
              </a:endParaRPr>
            </a:p>
            <a:p>
              <a:pPr marL="228600" lvl="1" indent="-228600" algn="l">
                <a:lnSpc>
                  <a:spcPct val="90000"/>
                </a:lnSpc>
                <a:buClr>
                  <a:schemeClr val="dk1"/>
                </a:buClr>
                <a:buSzPts val="700"/>
                <a:buFont typeface="Calibri"/>
                <a:buChar char="●"/>
              </a:pPr>
              <a:r>
                <a:rPr lang="es-MX" sz="2400" b="0">
                  <a:solidFill>
                    <a:schemeClr val="dk1"/>
                  </a:solidFill>
                  <a:latin typeface="Calibri"/>
                  <a:ea typeface="Calibri"/>
                  <a:cs typeface="Calibri"/>
                  <a:sym typeface="Calibri"/>
                </a:rPr>
                <a:t>ARP: SI</a:t>
              </a:r>
              <a:endParaRPr sz="2400" b="0">
                <a:solidFill>
                  <a:schemeClr val="dk1"/>
                </a:solidFill>
                <a:latin typeface="Calibri"/>
                <a:ea typeface="Calibri"/>
                <a:cs typeface="Calibri"/>
                <a:sym typeface="Calibri"/>
              </a:endParaRPr>
            </a:p>
            <a:p>
              <a:pPr marL="228600" lvl="1" indent="-228600" algn="l">
                <a:lnSpc>
                  <a:spcPct val="90000"/>
                </a:lnSpc>
                <a:buClr>
                  <a:schemeClr val="dk1"/>
                </a:buClr>
                <a:buSzPts val="700"/>
                <a:buFont typeface="Calibri"/>
                <a:buChar char="●"/>
              </a:pPr>
              <a:r>
                <a:rPr lang="es-MX" sz="2400" b="0">
                  <a:solidFill>
                    <a:schemeClr val="dk1"/>
                  </a:solidFill>
                  <a:latin typeface="Calibri"/>
                  <a:ea typeface="Calibri"/>
                  <a:cs typeface="Calibri"/>
                  <a:sym typeface="Calibri"/>
                </a:rPr>
                <a:t>Múltiples direcciones x interface: No</a:t>
              </a:r>
              <a:endParaRPr sz="2400" b="0">
                <a:solidFill>
                  <a:schemeClr val="dk1"/>
                </a:solidFill>
                <a:latin typeface="Calibri"/>
                <a:ea typeface="Calibri"/>
                <a:cs typeface="Calibri"/>
                <a:sym typeface="Calibri"/>
              </a:endParaRPr>
            </a:p>
            <a:p>
              <a:pPr marL="228600" lvl="1" indent="-228600" algn="l">
                <a:lnSpc>
                  <a:spcPct val="90000"/>
                </a:lnSpc>
                <a:buClr>
                  <a:schemeClr val="dk1"/>
                </a:buClr>
                <a:buSzPts val="700"/>
                <a:buFont typeface="Calibri"/>
                <a:buChar char="●"/>
              </a:pPr>
              <a:r>
                <a:rPr lang="es-MX" sz="2400" b="0">
                  <a:solidFill>
                    <a:schemeClr val="dk1"/>
                  </a:solidFill>
                  <a:latin typeface="Calibri"/>
                  <a:ea typeface="Calibri"/>
                  <a:cs typeface="Calibri"/>
                  <a:sym typeface="Calibri"/>
                </a:rPr>
                <a:t>Escalabilidad: NO</a:t>
              </a:r>
              <a:endParaRPr sz="2400" b="0">
                <a:solidFill>
                  <a:schemeClr val="dk1"/>
                </a:solidFill>
                <a:latin typeface="Calibri"/>
                <a:ea typeface="Calibri"/>
                <a:cs typeface="Calibri"/>
                <a:sym typeface="Calibri"/>
              </a:endParaRPr>
            </a:p>
          </p:txBody>
        </p:sp>
        <p:sp>
          <p:nvSpPr>
            <p:cNvPr id="7" name="Google Shape;139;p9">
              <a:extLst>
                <a:ext uri="{FF2B5EF4-FFF2-40B4-BE49-F238E27FC236}">
                  <a16:creationId xmlns:a16="http://schemas.microsoft.com/office/drawing/2014/main" id="{36D45885-5781-E4AA-9323-D729512BD657}"/>
                </a:ext>
              </a:extLst>
            </p:cNvPr>
            <p:cNvSpPr/>
            <p:nvPr/>
          </p:nvSpPr>
          <p:spPr>
            <a:xfrm>
              <a:off x="0" y="552"/>
              <a:ext cx="3291840" cy="2154694"/>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495300" tIns="247650" rIns="495300" bIns="247650" anchor="ctr" anchorCtr="0">
              <a:noAutofit/>
            </a:bodyPr>
            <a:lstStyle/>
            <a:p>
              <a:pPr>
                <a:lnSpc>
                  <a:spcPct val="90000"/>
                </a:lnSpc>
                <a:spcAft>
                  <a:spcPts val="4550"/>
                </a:spcAft>
                <a:buClr>
                  <a:srgbClr val="000000"/>
                </a:buClr>
                <a:buSzPts val="6500"/>
              </a:pPr>
              <a:r>
                <a:rPr lang="es-MX" sz="13000" b="0">
                  <a:solidFill>
                    <a:schemeClr val="lt1"/>
                  </a:solidFill>
                  <a:latin typeface="Calibri"/>
                  <a:ea typeface="Calibri"/>
                  <a:cs typeface="Calibri"/>
                  <a:sym typeface="Calibri"/>
                </a:rPr>
                <a:t>IPv4</a:t>
              </a:r>
              <a:endParaRPr sz="13000" b="0">
                <a:solidFill>
                  <a:schemeClr val="dk1"/>
                </a:solidFill>
                <a:latin typeface="Calibri"/>
                <a:ea typeface="Calibri"/>
                <a:cs typeface="Calibri"/>
                <a:sym typeface="Calibri"/>
              </a:endParaRPr>
            </a:p>
          </p:txBody>
        </p:sp>
        <p:sp>
          <p:nvSpPr>
            <p:cNvPr id="8" name="Google Shape;140;p9">
              <a:extLst>
                <a:ext uri="{FF2B5EF4-FFF2-40B4-BE49-F238E27FC236}">
                  <a16:creationId xmlns:a16="http://schemas.microsoft.com/office/drawing/2014/main" id="{5D0C0BA1-C448-F7F7-7942-96F75D7A5E80}"/>
                </a:ext>
              </a:extLst>
            </p:cNvPr>
            <p:cNvSpPr/>
            <p:nvPr/>
          </p:nvSpPr>
          <p:spPr>
            <a:xfrm>
              <a:off x="3291839" y="2370716"/>
              <a:ext cx="4937760" cy="2154694"/>
            </a:xfrm>
            <a:prstGeom prst="rightArrow">
              <a:avLst>
                <a:gd name="adj1" fmla="val 75000"/>
                <a:gd name="adj2" fmla="val 50000"/>
              </a:avLst>
            </a:prstGeom>
            <a:solidFill>
              <a:srgbClr val="DBE5F1">
                <a:alpha val="89411"/>
              </a:srgbClr>
            </a:solidFill>
            <a:ln w="25400" cap="flat" cmpd="sng">
              <a:solidFill>
                <a:srgbClr val="DBE5F1">
                  <a:alpha val="89411"/>
                </a:srgbClr>
              </a:solidFill>
              <a:prstDash val="solid"/>
              <a:round/>
              <a:headEnd type="none" w="sm" len="sm"/>
              <a:tailEnd type="none" w="sm" len="sm"/>
            </a:ln>
          </p:spPr>
          <p:txBody>
            <a:bodyPr spcFirstLastPara="1" wrap="square" lIns="15200" tIns="15200" rIns="15200" bIns="15200" anchor="t" anchorCtr="0">
              <a:noAutofit/>
            </a:bodyPr>
            <a:lstStyle/>
            <a:p>
              <a:pPr marL="228600" lvl="1" indent="-228600" algn="l">
                <a:lnSpc>
                  <a:spcPct val="90000"/>
                </a:lnSpc>
                <a:buClr>
                  <a:schemeClr val="dk1"/>
                </a:buClr>
                <a:buSzPts val="700"/>
                <a:buFont typeface="Calibri"/>
                <a:buChar char="●"/>
              </a:pPr>
              <a:r>
                <a:rPr lang="es-MX" sz="2400" b="0">
                  <a:solidFill>
                    <a:schemeClr val="dk1"/>
                  </a:solidFill>
                  <a:latin typeface="Calibri"/>
                  <a:ea typeface="Calibri"/>
                  <a:cs typeface="Calibri"/>
                  <a:sym typeface="Calibri"/>
                </a:rPr>
                <a:t>Edad: 15 años.</a:t>
              </a:r>
              <a:endParaRPr sz="2400" b="0">
                <a:solidFill>
                  <a:schemeClr val="dk1"/>
                </a:solidFill>
                <a:latin typeface="Calibri"/>
                <a:ea typeface="Calibri"/>
                <a:cs typeface="Calibri"/>
                <a:sym typeface="Calibri"/>
              </a:endParaRPr>
            </a:p>
            <a:p>
              <a:pPr marL="228600" lvl="1" indent="-228600" algn="l">
                <a:lnSpc>
                  <a:spcPct val="90000"/>
                </a:lnSpc>
                <a:buClr>
                  <a:schemeClr val="dk1"/>
                </a:buClr>
                <a:buSzPts val="700"/>
                <a:buFont typeface="Calibri"/>
                <a:buChar char="●"/>
              </a:pPr>
              <a:r>
                <a:rPr lang="es-MX" sz="2400" b="0">
                  <a:solidFill>
                    <a:schemeClr val="dk1"/>
                  </a:solidFill>
                  <a:latin typeface="Calibri"/>
                  <a:ea typeface="Calibri"/>
                  <a:cs typeface="Calibri"/>
                  <a:sym typeface="Calibri"/>
                </a:rPr>
                <a:t>Direcciones: 2^128.</a:t>
              </a:r>
              <a:endParaRPr sz="2400" b="0">
                <a:solidFill>
                  <a:schemeClr val="dk1"/>
                </a:solidFill>
                <a:latin typeface="Calibri"/>
                <a:ea typeface="Calibri"/>
                <a:cs typeface="Calibri"/>
                <a:sym typeface="Calibri"/>
              </a:endParaRPr>
            </a:p>
            <a:p>
              <a:pPr marL="228600" lvl="1" indent="-228600" algn="l">
                <a:lnSpc>
                  <a:spcPct val="90000"/>
                </a:lnSpc>
                <a:buClr>
                  <a:schemeClr val="dk1"/>
                </a:buClr>
                <a:buSzPts val="700"/>
                <a:buFont typeface="Calibri"/>
                <a:buChar char="●"/>
              </a:pPr>
              <a:r>
                <a:rPr lang="es-MX" sz="2400" b="0">
                  <a:solidFill>
                    <a:schemeClr val="dk1"/>
                  </a:solidFill>
                  <a:latin typeface="Calibri"/>
                  <a:ea typeface="Calibri"/>
                  <a:cs typeface="Calibri"/>
                  <a:sym typeface="Calibri"/>
                </a:rPr>
                <a:t>Auto asignación: SI</a:t>
              </a:r>
              <a:endParaRPr sz="2400" b="0">
                <a:solidFill>
                  <a:schemeClr val="dk1"/>
                </a:solidFill>
                <a:latin typeface="Calibri"/>
                <a:ea typeface="Calibri"/>
                <a:cs typeface="Calibri"/>
                <a:sym typeface="Calibri"/>
              </a:endParaRPr>
            </a:p>
            <a:p>
              <a:pPr marL="228600" lvl="1" indent="-228600" algn="l">
                <a:lnSpc>
                  <a:spcPct val="90000"/>
                </a:lnSpc>
                <a:buClr>
                  <a:schemeClr val="dk1"/>
                </a:buClr>
                <a:buSzPts val="700"/>
                <a:buFont typeface="Calibri"/>
                <a:buChar char="●"/>
              </a:pPr>
              <a:r>
                <a:rPr lang="es-MX" sz="2400" b="0">
                  <a:solidFill>
                    <a:schemeClr val="dk1"/>
                  </a:solidFill>
                  <a:latin typeface="Calibri"/>
                  <a:ea typeface="Calibri"/>
                  <a:cs typeface="Calibri"/>
                  <a:sym typeface="Calibri"/>
                </a:rPr>
                <a:t>Fragmentación: sólo en el Host</a:t>
              </a:r>
              <a:endParaRPr sz="2400" b="0">
                <a:solidFill>
                  <a:schemeClr val="dk1"/>
                </a:solidFill>
                <a:latin typeface="Calibri"/>
                <a:ea typeface="Calibri"/>
                <a:cs typeface="Calibri"/>
                <a:sym typeface="Calibri"/>
              </a:endParaRPr>
            </a:p>
            <a:p>
              <a:pPr marL="228600" lvl="1" indent="-228600" algn="l">
                <a:lnSpc>
                  <a:spcPct val="90000"/>
                </a:lnSpc>
                <a:buClr>
                  <a:schemeClr val="dk1"/>
                </a:buClr>
                <a:buSzPts val="700"/>
                <a:buFont typeface="Calibri"/>
                <a:buChar char="●"/>
              </a:pPr>
              <a:r>
                <a:rPr lang="es-MX" sz="2400" b="0">
                  <a:solidFill>
                    <a:schemeClr val="dk1"/>
                  </a:solidFill>
                  <a:latin typeface="Calibri"/>
                  <a:ea typeface="Calibri"/>
                  <a:cs typeface="Calibri"/>
                  <a:sym typeface="Calibri"/>
                </a:rPr>
                <a:t>Seguridad: Nativa</a:t>
              </a:r>
              <a:endParaRPr sz="2400" b="0">
                <a:solidFill>
                  <a:schemeClr val="dk1"/>
                </a:solidFill>
                <a:latin typeface="Calibri"/>
                <a:ea typeface="Calibri"/>
                <a:cs typeface="Calibri"/>
                <a:sym typeface="Calibri"/>
              </a:endParaRPr>
            </a:p>
            <a:p>
              <a:pPr marL="228600" lvl="1" indent="-228600" algn="l">
                <a:lnSpc>
                  <a:spcPct val="90000"/>
                </a:lnSpc>
                <a:buClr>
                  <a:schemeClr val="dk1"/>
                </a:buClr>
                <a:buSzPts val="700"/>
                <a:buFont typeface="Calibri"/>
                <a:buChar char="●"/>
              </a:pPr>
              <a:r>
                <a:rPr lang="es-MX" sz="2400" b="0">
                  <a:solidFill>
                    <a:schemeClr val="dk1"/>
                  </a:solidFill>
                  <a:latin typeface="Calibri"/>
                  <a:ea typeface="Calibri"/>
                  <a:cs typeface="Calibri"/>
                  <a:sym typeface="Calibri"/>
                </a:rPr>
                <a:t>ARP: No, Multidifusión de Vecinos.</a:t>
              </a:r>
              <a:endParaRPr sz="2400" b="0">
                <a:solidFill>
                  <a:schemeClr val="dk1"/>
                </a:solidFill>
                <a:latin typeface="Calibri"/>
                <a:ea typeface="Calibri"/>
                <a:cs typeface="Calibri"/>
                <a:sym typeface="Calibri"/>
              </a:endParaRPr>
            </a:p>
            <a:p>
              <a:pPr marL="228600" lvl="1" indent="-228600" algn="l">
                <a:lnSpc>
                  <a:spcPct val="90000"/>
                </a:lnSpc>
                <a:buClr>
                  <a:schemeClr val="dk1"/>
                </a:buClr>
                <a:buSzPts val="700"/>
                <a:buFont typeface="Calibri"/>
                <a:buChar char="●"/>
              </a:pPr>
              <a:r>
                <a:rPr lang="es-MX" sz="2400" b="0">
                  <a:solidFill>
                    <a:schemeClr val="dk1"/>
                  </a:solidFill>
                  <a:latin typeface="Calibri"/>
                  <a:ea typeface="Calibri"/>
                  <a:cs typeface="Calibri"/>
                  <a:sym typeface="Calibri"/>
                </a:rPr>
                <a:t>Múltiples direcciones x interface: SI</a:t>
              </a:r>
              <a:endParaRPr sz="2400" b="0">
                <a:solidFill>
                  <a:schemeClr val="dk1"/>
                </a:solidFill>
                <a:latin typeface="Calibri"/>
                <a:ea typeface="Calibri"/>
                <a:cs typeface="Calibri"/>
                <a:sym typeface="Calibri"/>
              </a:endParaRPr>
            </a:p>
            <a:p>
              <a:pPr marL="228600" lvl="1" indent="-228600" algn="l">
                <a:lnSpc>
                  <a:spcPct val="90000"/>
                </a:lnSpc>
                <a:buClr>
                  <a:schemeClr val="dk1"/>
                </a:buClr>
                <a:buSzPts val="700"/>
                <a:buFont typeface="Calibri"/>
                <a:buChar char="●"/>
              </a:pPr>
              <a:r>
                <a:rPr lang="es-MX" sz="2400" b="0">
                  <a:solidFill>
                    <a:schemeClr val="dk1"/>
                  </a:solidFill>
                  <a:latin typeface="Calibri"/>
                  <a:ea typeface="Calibri"/>
                  <a:cs typeface="Calibri"/>
                  <a:sym typeface="Calibri"/>
                </a:rPr>
                <a:t>Escalabilidad: SI</a:t>
              </a:r>
              <a:endParaRPr sz="2400" b="0">
                <a:solidFill>
                  <a:schemeClr val="dk1"/>
                </a:solidFill>
                <a:latin typeface="Calibri"/>
                <a:ea typeface="Calibri"/>
                <a:cs typeface="Calibri"/>
                <a:sym typeface="Calibri"/>
              </a:endParaRPr>
            </a:p>
          </p:txBody>
        </p:sp>
        <p:sp>
          <p:nvSpPr>
            <p:cNvPr id="9" name="Google Shape;141;p9">
              <a:extLst>
                <a:ext uri="{FF2B5EF4-FFF2-40B4-BE49-F238E27FC236}">
                  <a16:creationId xmlns:a16="http://schemas.microsoft.com/office/drawing/2014/main" id="{F3118351-44D6-4B95-44B2-5A2285419A7D}"/>
                </a:ext>
              </a:extLst>
            </p:cNvPr>
            <p:cNvSpPr/>
            <p:nvPr/>
          </p:nvSpPr>
          <p:spPr>
            <a:xfrm>
              <a:off x="0" y="2370716"/>
              <a:ext cx="3291840" cy="2154694"/>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495300" tIns="247650" rIns="495300" bIns="247650" anchor="ctr" anchorCtr="0">
              <a:noAutofit/>
            </a:bodyPr>
            <a:lstStyle/>
            <a:p>
              <a:pPr>
                <a:lnSpc>
                  <a:spcPct val="90000"/>
                </a:lnSpc>
                <a:spcAft>
                  <a:spcPts val="4550"/>
                </a:spcAft>
                <a:buClr>
                  <a:srgbClr val="000000"/>
                </a:buClr>
                <a:buSzPts val="6500"/>
              </a:pPr>
              <a:r>
                <a:rPr lang="es-MX" sz="13000" b="0">
                  <a:solidFill>
                    <a:schemeClr val="lt1"/>
                  </a:solidFill>
                  <a:latin typeface="Calibri"/>
                  <a:ea typeface="Calibri"/>
                  <a:cs typeface="Calibri"/>
                  <a:sym typeface="Calibri"/>
                </a:rPr>
                <a:t>IPv6</a:t>
              </a:r>
              <a:endParaRPr sz="13000" b="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256896957"/>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209</TotalTime>
  <Words>671</Words>
  <Application>Microsoft Macintosh PowerPoint</Application>
  <PresentationFormat>Personalizado</PresentationFormat>
  <Paragraphs>85</Paragraphs>
  <Slides>17</Slides>
  <Notes>1</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17</vt:i4>
      </vt:variant>
    </vt:vector>
  </HeadingPairs>
  <TitlesOfParts>
    <vt:vector size="31" baseType="lpstr">
      <vt:lpstr>Arial</vt:lpstr>
      <vt:lpstr>Calibri</vt:lpstr>
      <vt:lpstr>DINPro</vt:lpstr>
      <vt:lpstr>Graphik LC Web</vt:lpstr>
      <vt:lpstr>Helvetica Light</vt:lpstr>
      <vt:lpstr>Helvetica Neue</vt:lpstr>
      <vt:lpstr>Helvetica Neue Light</vt:lpstr>
      <vt:lpstr>Helvetica Neue Medium</vt:lpstr>
      <vt:lpstr>Laurentian Std</vt:lpstr>
      <vt:lpstr>Laurentian Std SemiBold</vt:lpstr>
      <vt:lpstr>Ogilvy Sans</vt:lpstr>
      <vt:lpstr>Seravek</vt:lpstr>
      <vt:lpstr>Seravek Light</vt:lpstr>
      <vt:lpstr>White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8.- Direcciones Especiales</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Microsoft Office User</cp:lastModifiedBy>
  <cp:revision>2</cp:revision>
  <dcterms:modified xsi:type="dcterms:W3CDTF">2023-01-24T04:08:49Z</dcterms:modified>
</cp:coreProperties>
</file>